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0" r:id="rId2"/>
    <p:sldId id="312" r:id="rId3"/>
    <p:sldId id="315" r:id="rId4"/>
    <p:sldId id="314" r:id="rId5"/>
    <p:sldId id="313" r:id="rId6"/>
    <p:sldId id="326" r:id="rId7"/>
    <p:sldId id="319" r:id="rId8"/>
    <p:sldId id="318" r:id="rId9"/>
    <p:sldId id="317" r:id="rId10"/>
    <p:sldId id="321" r:id="rId11"/>
    <p:sldId id="324" r:id="rId12"/>
    <p:sldId id="328" r:id="rId13"/>
    <p:sldId id="320" r:id="rId14"/>
    <p:sldId id="327" r:id="rId15"/>
    <p:sldId id="325" r:id="rId16"/>
    <p:sldId id="329" r:id="rId17"/>
    <p:sldId id="330" r:id="rId18"/>
    <p:sldId id="322" r:id="rId19"/>
    <p:sldId id="308" r:id="rId20"/>
    <p:sldId id="30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2B1"/>
    <a:srgbClr val="FF0000"/>
    <a:srgbClr val="0B58B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6" autoAdjust="0"/>
    <p:restoredTop sz="92884" autoAdjust="0"/>
  </p:normalViewPr>
  <p:slideViewPr>
    <p:cSldViewPr>
      <p:cViewPr varScale="1">
        <p:scale>
          <a:sx n="69" d="100"/>
          <a:sy n="69" d="100"/>
        </p:scale>
        <p:origin x="14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246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image" Target="../media/image4.jp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image" Target="../media/image4.jp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AC37E1-ECA0-47FE-854E-91A5C89DE4A6}" type="doc">
      <dgm:prSet loTypeId="urn:microsoft.com/office/officeart/2005/8/layout/list1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A25C971-6D33-432E-A813-0F25751EB3B2}">
      <dgm:prSet phldrT="[Текст]"/>
      <dgm:spPr/>
      <dgm:t>
        <a:bodyPr/>
        <a:lstStyle/>
        <a:p>
          <a:r>
            <a:rPr lang="ru-RU" dirty="0" smtClean="0"/>
            <a:t>Промо-сувениры</a:t>
          </a:r>
          <a:endParaRPr lang="ru-RU" dirty="0"/>
        </a:p>
      </dgm:t>
    </dgm:pt>
    <dgm:pt modelId="{84CB9521-E00A-464D-A862-69FF911333EC}" type="parTrans" cxnId="{80260CC7-6FBB-4F9D-B128-116D6AD61D47}">
      <dgm:prSet/>
      <dgm:spPr/>
      <dgm:t>
        <a:bodyPr/>
        <a:lstStyle/>
        <a:p>
          <a:endParaRPr lang="ru-RU"/>
        </a:p>
      </dgm:t>
    </dgm:pt>
    <dgm:pt modelId="{4C819EB7-DF00-4B46-ADDB-46ADF6930897}" type="sibTrans" cxnId="{80260CC7-6FBB-4F9D-B128-116D6AD61D47}">
      <dgm:prSet/>
      <dgm:spPr/>
      <dgm:t>
        <a:bodyPr/>
        <a:lstStyle/>
        <a:p>
          <a:endParaRPr lang="ru-RU"/>
        </a:p>
      </dgm:t>
    </dgm:pt>
    <dgm:pt modelId="{0644700B-B155-42F5-9AB9-B024BAAEBACF}">
      <dgm:prSet phldrT="[Текст]"/>
      <dgm:spPr/>
      <dgm:t>
        <a:bodyPr/>
        <a:lstStyle/>
        <a:p>
          <a:r>
            <a:rPr lang="ru-RU" dirty="0" smtClean="0"/>
            <a:t>Бизнес-сувениры</a:t>
          </a:r>
          <a:endParaRPr lang="ru-RU" dirty="0"/>
        </a:p>
      </dgm:t>
    </dgm:pt>
    <dgm:pt modelId="{C1141A71-1E09-427A-AD5B-D429683C0157}" type="parTrans" cxnId="{4470803F-CEF7-45E8-A833-05C39D4ABE59}">
      <dgm:prSet/>
      <dgm:spPr/>
      <dgm:t>
        <a:bodyPr/>
        <a:lstStyle/>
        <a:p>
          <a:endParaRPr lang="ru-RU"/>
        </a:p>
      </dgm:t>
    </dgm:pt>
    <dgm:pt modelId="{56121185-E07F-4613-BD93-61D3A7FF65BF}" type="sibTrans" cxnId="{4470803F-CEF7-45E8-A833-05C39D4ABE59}">
      <dgm:prSet/>
      <dgm:spPr/>
      <dgm:t>
        <a:bodyPr/>
        <a:lstStyle/>
        <a:p>
          <a:endParaRPr lang="ru-RU"/>
        </a:p>
      </dgm:t>
    </dgm:pt>
    <dgm:pt modelId="{A99C9C77-4875-4C23-956D-1020B6482158}">
      <dgm:prSet phldrT="[Текст]"/>
      <dgm:spPr/>
      <dgm:t>
        <a:bodyPr/>
        <a:lstStyle/>
        <a:p>
          <a:r>
            <a:rPr lang="en-US" dirty="0" smtClean="0"/>
            <a:t>VIP</a:t>
          </a:r>
          <a:r>
            <a:rPr lang="ru-RU" dirty="0" smtClean="0"/>
            <a:t>-сувениры</a:t>
          </a:r>
          <a:endParaRPr lang="ru-RU" dirty="0"/>
        </a:p>
      </dgm:t>
    </dgm:pt>
    <dgm:pt modelId="{D8B5CDF6-C94E-43DF-B74B-08F42ED42A60}" type="parTrans" cxnId="{B46501D6-FA3B-40C7-8129-A855402306E8}">
      <dgm:prSet/>
      <dgm:spPr/>
      <dgm:t>
        <a:bodyPr/>
        <a:lstStyle/>
        <a:p>
          <a:endParaRPr lang="ru-RU"/>
        </a:p>
      </dgm:t>
    </dgm:pt>
    <dgm:pt modelId="{1AA5D63B-6C8E-44C6-BFC8-1E61A1B622D8}" type="sibTrans" cxnId="{B46501D6-FA3B-40C7-8129-A855402306E8}">
      <dgm:prSet/>
      <dgm:spPr/>
      <dgm:t>
        <a:bodyPr/>
        <a:lstStyle/>
        <a:p>
          <a:endParaRPr lang="ru-RU"/>
        </a:p>
      </dgm:t>
    </dgm:pt>
    <dgm:pt modelId="{54A57F69-A766-4737-89D7-B6D99A879C86}" type="pres">
      <dgm:prSet presAssocID="{B5AC37E1-ECA0-47FE-854E-91A5C89DE4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D1042B-9517-45B9-8A3C-E57C33F14AB0}" type="pres">
      <dgm:prSet presAssocID="{1A25C971-6D33-432E-A813-0F25751EB3B2}" presName="parentLin" presStyleCnt="0"/>
      <dgm:spPr/>
    </dgm:pt>
    <dgm:pt modelId="{E07CDDE7-A3EE-452C-B680-7804EA1EC7E2}" type="pres">
      <dgm:prSet presAssocID="{1A25C971-6D33-432E-A813-0F25751EB3B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0CAA15B-747C-45AB-B2CC-E5E158BD4F74}" type="pres">
      <dgm:prSet presAssocID="{1A25C971-6D33-432E-A813-0F25751EB3B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1120E-1897-4A50-8893-F8372C734F32}" type="pres">
      <dgm:prSet presAssocID="{1A25C971-6D33-432E-A813-0F25751EB3B2}" presName="negativeSpace" presStyleCnt="0"/>
      <dgm:spPr/>
    </dgm:pt>
    <dgm:pt modelId="{6FE5B8D3-A87A-4463-AAD8-71FDAA9898A5}" type="pres">
      <dgm:prSet presAssocID="{1A25C971-6D33-432E-A813-0F25751EB3B2}" presName="childText" presStyleLbl="conFgAcc1" presStyleIdx="0" presStyleCnt="3">
        <dgm:presLayoutVars>
          <dgm:bulletEnabled val="1"/>
        </dgm:presLayoutVars>
      </dgm:prSet>
      <dgm:spPr/>
    </dgm:pt>
    <dgm:pt modelId="{B0702D73-27B1-484B-8A2F-C11CB9BE47CB}" type="pres">
      <dgm:prSet presAssocID="{4C819EB7-DF00-4B46-ADDB-46ADF6930897}" presName="spaceBetweenRectangles" presStyleCnt="0"/>
      <dgm:spPr/>
    </dgm:pt>
    <dgm:pt modelId="{565766D2-FA55-47AA-92B2-59AF75C4E240}" type="pres">
      <dgm:prSet presAssocID="{0644700B-B155-42F5-9AB9-B024BAAEBACF}" presName="parentLin" presStyleCnt="0"/>
      <dgm:spPr/>
    </dgm:pt>
    <dgm:pt modelId="{A970CB0B-D085-4D1F-9B99-2DDAECD1087A}" type="pres">
      <dgm:prSet presAssocID="{0644700B-B155-42F5-9AB9-B024BAAEBAC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A9EA865-EB71-464B-A394-18BB137B019B}" type="pres">
      <dgm:prSet presAssocID="{0644700B-B155-42F5-9AB9-B024BAAEBAC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79645-3560-42CC-98B7-38DB6CF3AB75}" type="pres">
      <dgm:prSet presAssocID="{0644700B-B155-42F5-9AB9-B024BAAEBACF}" presName="negativeSpace" presStyleCnt="0"/>
      <dgm:spPr/>
    </dgm:pt>
    <dgm:pt modelId="{AF7B0283-1740-438E-B5A9-824BDBE80D3E}" type="pres">
      <dgm:prSet presAssocID="{0644700B-B155-42F5-9AB9-B024BAAEBACF}" presName="childText" presStyleLbl="conFgAcc1" presStyleIdx="1" presStyleCnt="3">
        <dgm:presLayoutVars>
          <dgm:bulletEnabled val="1"/>
        </dgm:presLayoutVars>
      </dgm:prSet>
      <dgm:spPr/>
    </dgm:pt>
    <dgm:pt modelId="{56F743F0-2064-4E19-B4A0-F7A8DC7707CC}" type="pres">
      <dgm:prSet presAssocID="{56121185-E07F-4613-BD93-61D3A7FF65BF}" presName="spaceBetweenRectangles" presStyleCnt="0"/>
      <dgm:spPr/>
    </dgm:pt>
    <dgm:pt modelId="{33440867-98A3-41A8-9003-A3CB7CAFEDFA}" type="pres">
      <dgm:prSet presAssocID="{A99C9C77-4875-4C23-956D-1020B6482158}" presName="parentLin" presStyleCnt="0"/>
      <dgm:spPr/>
    </dgm:pt>
    <dgm:pt modelId="{0872F67F-B9CB-4C06-831E-2F4B7F994E49}" type="pres">
      <dgm:prSet presAssocID="{A99C9C77-4875-4C23-956D-1020B648215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13919CC-E8ED-4BBD-9133-23A579493EB5}" type="pres">
      <dgm:prSet presAssocID="{A99C9C77-4875-4C23-956D-1020B648215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58947-691F-4CDE-AF80-C7E89E3BA67F}" type="pres">
      <dgm:prSet presAssocID="{A99C9C77-4875-4C23-956D-1020B6482158}" presName="negativeSpace" presStyleCnt="0"/>
      <dgm:spPr/>
    </dgm:pt>
    <dgm:pt modelId="{F982EFCF-3B83-4E98-8617-7D27DFAA5657}" type="pres">
      <dgm:prSet presAssocID="{A99C9C77-4875-4C23-956D-1020B648215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EE23251-D70C-477F-8AB7-30171A6BC88A}" type="presOf" srcId="{1A25C971-6D33-432E-A813-0F25751EB3B2}" destId="{B0CAA15B-747C-45AB-B2CC-E5E158BD4F74}" srcOrd="1" destOrd="0" presId="urn:microsoft.com/office/officeart/2005/8/layout/list1"/>
    <dgm:cxn modelId="{61AAF31D-172B-4C21-A7E9-C63F399C7F92}" type="presOf" srcId="{1A25C971-6D33-432E-A813-0F25751EB3B2}" destId="{E07CDDE7-A3EE-452C-B680-7804EA1EC7E2}" srcOrd="0" destOrd="0" presId="urn:microsoft.com/office/officeart/2005/8/layout/list1"/>
    <dgm:cxn modelId="{4470803F-CEF7-45E8-A833-05C39D4ABE59}" srcId="{B5AC37E1-ECA0-47FE-854E-91A5C89DE4A6}" destId="{0644700B-B155-42F5-9AB9-B024BAAEBACF}" srcOrd="1" destOrd="0" parTransId="{C1141A71-1E09-427A-AD5B-D429683C0157}" sibTransId="{56121185-E07F-4613-BD93-61D3A7FF65BF}"/>
    <dgm:cxn modelId="{8A9C179D-B9C6-4720-BCEF-98C43DB0C5EB}" type="presOf" srcId="{A99C9C77-4875-4C23-956D-1020B6482158}" destId="{C13919CC-E8ED-4BBD-9133-23A579493EB5}" srcOrd="1" destOrd="0" presId="urn:microsoft.com/office/officeart/2005/8/layout/list1"/>
    <dgm:cxn modelId="{668BE1D4-2391-41D2-A5A9-6DD3D9C776D4}" type="presOf" srcId="{B5AC37E1-ECA0-47FE-854E-91A5C89DE4A6}" destId="{54A57F69-A766-4737-89D7-B6D99A879C86}" srcOrd="0" destOrd="0" presId="urn:microsoft.com/office/officeart/2005/8/layout/list1"/>
    <dgm:cxn modelId="{0E5CECEE-52E6-4F0E-B612-599C93B39612}" type="presOf" srcId="{A99C9C77-4875-4C23-956D-1020B6482158}" destId="{0872F67F-B9CB-4C06-831E-2F4B7F994E49}" srcOrd="0" destOrd="0" presId="urn:microsoft.com/office/officeart/2005/8/layout/list1"/>
    <dgm:cxn modelId="{9F6C8239-CF1A-431B-B72A-C8BFF9226A29}" type="presOf" srcId="{0644700B-B155-42F5-9AB9-B024BAAEBACF}" destId="{A970CB0B-D085-4D1F-9B99-2DDAECD1087A}" srcOrd="0" destOrd="0" presId="urn:microsoft.com/office/officeart/2005/8/layout/list1"/>
    <dgm:cxn modelId="{80260CC7-6FBB-4F9D-B128-116D6AD61D47}" srcId="{B5AC37E1-ECA0-47FE-854E-91A5C89DE4A6}" destId="{1A25C971-6D33-432E-A813-0F25751EB3B2}" srcOrd="0" destOrd="0" parTransId="{84CB9521-E00A-464D-A862-69FF911333EC}" sibTransId="{4C819EB7-DF00-4B46-ADDB-46ADF6930897}"/>
    <dgm:cxn modelId="{B46501D6-FA3B-40C7-8129-A855402306E8}" srcId="{B5AC37E1-ECA0-47FE-854E-91A5C89DE4A6}" destId="{A99C9C77-4875-4C23-956D-1020B6482158}" srcOrd="2" destOrd="0" parTransId="{D8B5CDF6-C94E-43DF-B74B-08F42ED42A60}" sibTransId="{1AA5D63B-6C8E-44C6-BFC8-1E61A1B622D8}"/>
    <dgm:cxn modelId="{FC5645AD-F297-406A-B488-CCD789755CA4}" type="presOf" srcId="{0644700B-B155-42F5-9AB9-B024BAAEBACF}" destId="{FA9EA865-EB71-464B-A394-18BB137B019B}" srcOrd="1" destOrd="0" presId="urn:microsoft.com/office/officeart/2005/8/layout/list1"/>
    <dgm:cxn modelId="{DC904432-B7CE-4602-B220-FC1EAD01727D}" type="presParOf" srcId="{54A57F69-A766-4737-89D7-B6D99A879C86}" destId="{70D1042B-9517-45B9-8A3C-E57C33F14AB0}" srcOrd="0" destOrd="0" presId="urn:microsoft.com/office/officeart/2005/8/layout/list1"/>
    <dgm:cxn modelId="{F109B96C-38EA-4FBF-80F5-8C4C225343FE}" type="presParOf" srcId="{70D1042B-9517-45B9-8A3C-E57C33F14AB0}" destId="{E07CDDE7-A3EE-452C-B680-7804EA1EC7E2}" srcOrd="0" destOrd="0" presId="urn:microsoft.com/office/officeart/2005/8/layout/list1"/>
    <dgm:cxn modelId="{26FF4AF1-99F4-483B-B91F-3E6DDFB76FC0}" type="presParOf" srcId="{70D1042B-9517-45B9-8A3C-E57C33F14AB0}" destId="{B0CAA15B-747C-45AB-B2CC-E5E158BD4F74}" srcOrd="1" destOrd="0" presId="urn:microsoft.com/office/officeart/2005/8/layout/list1"/>
    <dgm:cxn modelId="{1959136A-0472-472B-A07E-46DE7E42FEC6}" type="presParOf" srcId="{54A57F69-A766-4737-89D7-B6D99A879C86}" destId="{0921120E-1897-4A50-8893-F8372C734F32}" srcOrd="1" destOrd="0" presId="urn:microsoft.com/office/officeart/2005/8/layout/list1"/>
    <dgm:cxn modelId="{2A74DED1-3E05-4288-880A-3D5252E9A9B4}" type="presParOf" srcId="{54A57F69-A766-4737-89D7-B6D99A879C86}" destId="{6FE5B8D3-A87A-4463-AAD8-71FDAA9898A5}" srcOrd="2" destOrd="0" presId="urn:microsoft.com/office/officeart/2005/8/layout/list1"/>
    <dgm:cxn modelId="{9E58CB28-28C0-4752-A8E5-C51CA23DDEEA}" type="presParOf" srcId="{54A57F69-A766-4737-89D7-B6D99A879C86}" destId="{B0702D73-27B1-484B-8A2F-C11CB9BE47CB}" srcOrd="3" destOrd="0" presId="urn:microsoft.com/office/officeart/2005/8/layout/list1"/>
    <dgm:cxn modelId="{EF10F3F2-DCA6-41E2-A0D8-71FB8DF93286}" type="presParOf" srcId="{54A57F69-A766-4737-89D7-B6D99A879C86}" destId="{565766D2-FA55-47AA-92B2-59AF75C4E240}" srcOrd="4" destOrd="0" presId="urn:microsoft.com/office/officeart/2005/8/layout/list1"/>
    <dgm:cxn modelId="{279765EE-A983-497E-88D8-0E036B0E0B73}" type="presParOf" srcId="{565766D2-FA55-47AA-92B2-59AF75C4E240}" destId="{A970CB0B-D085-4D1F-9B99-2DDAECD1087A}" srcOrd="0" destOrd="0" presId="urn:microsoft.com/office/officeart/2005/8/layout/list1"/>
    <dgm:cxn modelId="{875F853B-8034-443E-9CC3-B6C92CCB6D1C}" type="presParOf" srcId="{565766D2-FA55-47AA-92B2-59AF75C4E240}" destId="{FA9EA865-EB71-464B-A394-18BB137B019B}" srcOrd="1" destOrd="0" presId="urn:microsoft.com/office/officeart/2005/8/layout/list1"/>
    <dgm:cxn modelId="{F5FDBBE3-D341-4355-BBDD-732C21D1F1D2}" type="presParOf" srcId="{54A57F69-A766-4737-89D7-B6D99A879C86}" destId="{68D79645-3560-42CC-98B7-38DB6CF3AB75}" srcOrd="5" destOrd="0" presId="urn:microsoft.com/office/officeart/2005/8/layout/list1"/>
    <dgm:cxn modelId="{9B6ED6A4-34FD-4DC3-A510-51553670D761}" type="presParOf" srcId="{54A57F69-A766-4737-89D7-B6D99A879C86}" destId="{AF7B0283-1740-438E-B5A9-824BDBE80D3E}" srcOrd="6" destOrd="0" presId="urn:microsoft.com/office/officeart/2005/8/layout/list1"/>
    <dgm:cxn modelId="{E2A1491E-7F04-4FC0-B7E5-C6F0364A215E}" type="presParOf" srcId="{54A57F69-A766-4737-89D7-B6D99A879C86}" destId="{56F743F0-2064-4E19-B4A0-F7A8DC7707CC}" srcOrd="7" destOrd="0" presId="urn:microsoft.com/office/officeart/2005/8/layout/list1"/>
    <dgm:cxn modelId="{13A6E48F-DC49-4919-8A32-C8A68A93C1FD}" type="presParOf" srcId="{54A57F69-A766-4737-89D7-B6D99A879C86}" destId="{33440867-98A3-41A8-9003-A3CB7CAFEDFA}" srcOrd="8" destOrd="0" presId="urn:microsoft.com/office/officeart/2005/8/layout/list1"/>
    <dgm:cxn modelId="{C451A82F-49CC-4591-BC65-CDDE1579E0F6}" type="presParOf" srcId="{33440867-98A3-41A8-9003-A3CB7CAFEDFA}" destId="{0872F67F-B9CB-4C06-831E-2F4B7F994E49}" srcOrd="0" destOrd="0" presId="urn:microsoft.com/office/officeart/2005/8/layout/list1"/>
    <dgm:cxn modelId="{1856241C-E5B9-40DD-8195-173DBFE031E9}" type="presParOf" srcId="{33440867-98A3-41A8-9003-A3CB7CAFEDFA}" destId="{C13919CC-E8ED-4BBD-9133-23A579493EB5}" srcOrd="1" destOrd="0" presId="urn:microsoft.com/office/officeart/2005/8/layout/list1"/>
    <dgm:cxn modelId="{5B340755-D505-407B-B2AB-06FC0248363A}" type="presParOf" srcId="{54A57F69-A766-4737-89D7-B6D99A879C86}" destId="{9E358947-691F-4CDE-AF80-C7E89E3BA67F}" srcOrd="9" destOrd="0" presId="urn:microsoft.com/office/officeart/2005/8/layout/list1"/>
    <dgm:cxn modelId="{C7E51E74-E4BF-45AC-945A-9C748A6930AB}" type="presParOf" srcId="{54A57F69-A766-4737-89D7-B6D99A879C86}" destId="{F982EFCF-3B83-4E98-8617-7D27DFAA565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499936-84B9-4D31-BBE0-E8A9D3CF97FF}" type="doc">
      <dgm:prSet loTypeId="urn:microsoft.com/office/officeart/2005/8/layout/hList6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085F6B7-AE1F-4571-B31A-BAAC81A0F178}">
      <dgm:prSet phldrT="[Текст]"/>
      <dgm:spPr/>
      <dgm:t>
        <a:bodyPr/>
        <a:lstStyle/>
        <a:p>
          <a:r>
            <a:rPr lang="ru-RU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Ручки</a:t>
          </a:r>
          <a:endParaRPr lang="ru-RU" dirty="0"/>
        </a:p>
      </dgm:t>
    </dgm:pt>
    <dgm:pt modelId="{076992A4-958F-4374-9AA2-D1ACBCEB0F0D}" type="parTrans" cxnId="{FFA13C73-FB25-4631-84AF-CE0CB30B1CDC}">
      <dgm:prSet/>
      <dgm:spPr/>
      <dgm:t>
        <a:bodyPr/>
        <a:lstStyle/>
        <a:p>
          <a:endParaRPr lang="ru-RU"/>
        </a:p>
      </dgm:t>
    </dgm:pt>
    <dgm:pt modelId="{F693863A-B6DA-4AAB-AB9D-671F75346205}" type="sibTrans" cxnId="{FFA13C73-FB25-4631-84AF-CE0CB30B1CDC}">
      <dgm:prSet/>
      <dgm:spPr/>
      <dgm:t>
        <a:bodyPr/>
        <a:lstStyle/>
        <a:p>
          <a:endParaRPr lang="ru-RU"/>
        </a:p>
      </dgm:t>
    </dgm:pt>
    <dgm:pt modelId="{253E7067-42A1-408C-8E2A-2D6DC13C822B}">
      <dgm:prSet phldrT="[Текст]"/>
      <dgm:spPr/>
      <dgm:t>
        <a:bodyPr/>
        <a:lstStyle/>
        <a:p>
          <a:r>
            <a:rPr lang="ru-RU" dirty="0" smtClean="0"/>
            <a:t>Блокноты</a:t>
          </a:r>
          <a:endParaRPr lang="ru-RU" dirty="0"/>
        </a:p>
      </dgm:t>
    </dgm:pt>
    <dgm:pt modelId="{9F087746-D9B6-440F-B7DB-9CB5EE8435CA}" type="parTrans" cxnId="{3A823927-CAB0-4A67-9180-E1D38E13EA94}">
      <dgm:prSet/>
      <dgm:spPr/>
      <dgm:t>
        <a:bodyPr/>
        <a:lstStyle/>
        <a:p>
          <a:endParaRPr lang="ru-RU"/>
        </a:p>
      </dgm:t>
    </dgm:pt>
    <dgm:pt modelId="{16E35218-74DD-4A1D-8D79-451B8200FB63}" type="sibTrans" cxnId="{3A823927-CAB0-4A67-9180-E1D38E13EA94}">
      <dgm:prSet/>
      <dgm:spPr/>
      <dgm:t>
        <a:bodyPr/>
        <a:lstStyle/>
        <a:p>
          <a:endParaRPr lang="ru-RU"/>
        </a:p>
      </dgm:t>
    </dgm:pt>
    <dgm:pt modelId="{20ECB657-E665-48A1-AC47-CFDD4BFA2CF5}">
      <dgm:prSet phldrT="[Текст]"/>
      <dgm:spPr/>
      <dgm:t>
        <a:bodyPr/>
        <a:lstStyle/>
        <a:p>
          <a:r>
            <a:rPr lang="ru-RU" dirty="0" smtClean="0"/>
            <a:t>Зажигалки</a:t>
          </a:r>
          <a:endParaRPr lang="ru-RU" dirty="0"/>
        </a:p>
      </dgm:t>
    </dgm:pt>
    <dgm:pt modelId="{581EEEE2-E86C-4723-8E48-9EE0F665B0BA}" type="parTrans" cxnId="{ED7DD609-7F77-434C-9257-CA1B99E11307}">
      <dgm:prSet/>
      <dgm:spPr/>
      <dgm:t>
        <a:bodyPr/>
        <a:lstStyle/>
        <a:p>
          <a:endParaRPr lang="ru-RU"/>
        </a:p>
      </dgm:t>
    </dgm:pt>
    <dgm:pt modelId="{7BDFA947-8383-4BD0-975A-7BCA10E1F774}" type="sibTrans" cxnId="{ED7DD609-7F77-434C-9257-CA1B99E11307}">
      <dgm:prSet/>
      <dgm:spPr/>
      <dgm:t>
        <a:bodyPr/>
        <a:lstStyle/>
        <a:p>
          <a:endParaRPr lang="ru-RU"/>
        </a:p>
      </dgm:t>
    </dgm:pt>
    <dgm:pt modelId="{AB153B6C-DE3B-4AC7-A76F-B8D54C42E4F5}">
      <dgm:prSet phldrT="[Текст]"/>
      <dgm:spPr/>
      <dgm:t>
        <a:bodyPr/>
        <a:lstStyle/>
        <a:p>
          <a:r>
            <a:rPr lang="ru-RU" dirty="0" smtClean="0"/>
            <a:t>Значки</a:t>
          </a:r>
          <a:endParaRPr lang="ru-RU" dirty="0"/>
        </a:p>
      </dgm:t>
    </dgm:pt>
    <dgm:pt modelId="{BD310C64-F8B0-4422-843A-BE34E63ABD05}" type="parTrans" cxnId="{A5F5ACFB-8D93-416C-99AE-A3A74B47E1F0}">
      <dgm:prSet/>
      <dgm:spPr/>
      <dgm:t>
        <a:bodyPr/>
        <a:lstStyle/>
        <a:p>
          <a:endParaRPr lang="ru-RU"/>
        </a:p>
      </dgm:t>
    </dgm:pt>
    <dgm:pt modelId="{E7A476F0-C401-4062-9056-DAA95A2EE683}" type="sibTrans" cxnId="{A5F5ACFB-8D93-416C-99AE-A3A74B47E1F0}">
      <dgm:prSet/>
      <dgm:spPr/>
      <dgm:t>
        <a:bodyPr/>
        <a:lstStyle/>
        <a:p>
          <a:endParaRPr lang="ru-RU"/>
        </a:p>
      </dgm:t>
    </dgm:pt>
    <dgm:pt modelId="{B458A7EB-92C7-4E85-AF99-E1C1440FE97E}">
      <dgm:prSet phldrT="[Текст]"/>
      <dgm:spPr/>
      <dgm:t>
        <a:bodyPr/>
        <a:lstStyle/>
        <a:p>
          <a:r>
            <a:rPr lang="ru-RU" dirty="0" smtClean="0"/>
            <a:t>Фирменная символика</a:t>
          </a:r>
          <a:endParaRPr lang="ru-RU" dirty="0"/>
        </a:p>
      </dgm:t>
    </dgm:pt>
    <dgm:pt modelId="{BB54D7F3-D132-4BD5-844A-6CC3ADC788FE}" type="parTrans" cxnId="{91A8276F-F878-4F1D-96F1-12F86B32A9A3}">
      <dgm:prSet/>
      <dgm:spPr/>
      <dgm:t>
        <a:bodyPr/>
        <a:lstStyle/>
        <a:p>
          <a:endParaRPr lang="ru-RU"/>
        </a:p>
      </dgm:t>
    </dgm:pt>
    <dgm:pt modelId="{F6DE4467-42BA-4D5A-B958-0C9051DEE8B5}" type="sibTrans" cxnId="{91A8276F-F878-4F1D-96F1-12F86B32A9A3}">
      <dgm:prSet/>
      <dgm:spPr/>
      <dgm:t>
        <a:bodyPr/>
        <a:lstStyle/>
        <a:p>
          <a:endParaRPr lang="ru-RU"/>
        </a:p>
      </dgm:t>
    </dgm:pt>
    <dgm:pt modelId="{6BA307C4-BC26-4E21-AB6D-301D9BC46061}" type="pres">
      <dgm:prSet presAssocID="{9F499936-84B9-4D31-BBE0-E8A9D3CF97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596FFA-6CD6-4649-B52B-3391790E73F4}" type="pres">
      <dgm:prSet presAssocID="{5085F6B7-AE1F-4571-B31A-BAAC81A0F1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A8F81-5FCA-4C64-AA50-0A11B79D5593}" type="pres">
      <dgm:prSet presAssocID="{F693863A-B6DA-4AAB-AB9D-671F75346205}" presName="sibTrans" presStyleCnt="0"/>
      <dgm:spPr/>
    </dgm:pt>
    <dgm:pt modelId="{B5094C5B-5BB8-4A8F-B61A-CE22D8AA36A6}" type="pres">
      <dgm:prSet presAssocID="{253E7067-42A1-408C-8E2A-2D6DC13C82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A75A4-2E12-49C9-BDC4-0313B2D28A9E}" type="pres">
      <dgm:prSet presAssocID="{16E35218-74DD-4A1D-8D79-451B8200FB63}" presName="sibTrans" presStyleCnt="0"/>
      <dgm:spPr/>
    </dgm:pt>
    <dgm:pt modelId="{076E590D-ECEE-4695-B486-77AC1D2172B2}" type="pres">
      <dgm:prSet presAssocID="{20ECB657-E665-48A1-AC47-CFDD4BFA2CF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E4F1C-CEE3-4B16-A926-DCA10AD9B89D}" type="pres">
      <dgm:prSet presAssocID="{7BDFA947-8383-4BD0-975A-7BCA10E1F774}" presName="sibTrans" presStyleCnt="0"/>
      <dgm:spPr/>
    </dgm:pt>
    <dgm:pt modelId="{8380767E-1F88-4F20-8915-9964335C8530}" type="pres">
      <dgm:prSet presAssocID="{AB153B6C-DE3B-4AC7-A76F-B8D54C42E4F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28EE2-EFB2-4C20-880D-B147EC3E7DAA}" type="pres">
      <dgm:prSet presAssocID="{E7A476F0-C401-4062-9056-DAA95A2EE683}" presName="sibTrans" presStyleCnt="0"/>
      <dgm:spPr/>
    </dgm:pt>
    <dgm:pt modelId="{F4AB01FC-9FAC-4246-B085-321BCD654C83}" type="pres">
      <dgm:prSet presAssocID="{B458A7EB-92C7-4E85-AF99-E1C1440FE97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81DF79-8112-4BD7-9742-A8CF76BF5090}" type="presOf" srcId="{B458A7EB-92C7-4E85-AF99-E1C1440FE97E}" destId="{F4AB01FC-9FAC-4246-B085-321BCD654C83}" srcOrd="0" destOrd="0" presId="urn:microsoft.com/office/officeart/2005/8/layout/hList6"/>
    <dgm:cxn modelId="{AC16257D-ED4B-4884-86BF-CFAB643F1240}" type="presOf" srcId="{9F499936-84B9-4D31-BBE0-E8A9D3CF97FF}" destId="{6BA307C4-BC26-4E21-AB6D-301D9BC46061}" srcOrd="0" destOrd="0" presId="urn:microsoft.com/office/officeart/2005/8/layout/hList6"/>
    <dgm:cxn modelId="{FFA13C73-FB25-4631-84AF-CE0CB30B1CDC}" srcId="{9F499936-84B9-4D31-BBE0-E8A9D3CF97FF}" destId="{5085F6B7-AE1F-4571-B31A-BAAC81A0F178}" srcOrd="0" destOrd="0" parTransId="{076992A4-958F-4374-9AA2-D1ACBCEB0F0D}" sibTransId="{F693863A-B6DA-4AAB-AB9D-671F75346205}"/>
    <dgm:cxn modelId="{91A8276F-F878-4F1D-96F1-12F86B32A9A3}" srcId="{9F499936-84B9-4D31-BBE0-E8A9D3CF97FF}" destId="{B458A7EB-92C7-4E85-AF99-E1C1440FE97E}" srcOrd="4" destOrd="0" parTransId="{BB54D7F3-D132-4BD5-844A-6CC3ADC788FE}" sibTransId="{F6DE4467-42BA-4D5A-B958-0C9051DEE8B5}"/>
    <dgm:cxn modelId="{CF8B1DBE-667B-49D3-B182-43127BC17947}" type="presOf" srcId="{AB153B6C-DE3B-4AC7-A76F-B8D54C42E4F5}" destId="{8380767E-1F88-4F20-8915-9964335C8530}" srcOrd="0" destOrd="0" presId="urn:microsoft.com/office/officeart/2005/8/layout/hList6"/>
    <dgm:cxn modelId="{125580D2-AE67-4409-AD18-2B8A67681F3A}" type="presOf" srcId="{5085F6B7-AE1F-4571-B31A-BAAC81A0F178}" destId="{6F596FFA-6CD6-4649-B52B-3391790E73F4}" srcOrd="0" destOrd="0" presId="urn:microsoft.com/office/officeart/2005/8/layout/hList6"/>
    <dgm:cxn modelId="{3A823927-CAB0-4A67-9180-E1D38E13EA94}" srcId="{9F499936-84B9-4D31-BBE0-E8A9D3CF97FF}" destId="{253E7067-42A1-408C-8E2A-2D6DC13C822B}" srcOrd="1" destOrd="0" parTransId="{9F087746-D9B6-440F-B7DB-9CB5EE8435CA}" sibTransId="{16E35218-74DD-4A1D-8D79-451B8200FB63}"/>
    <dgm:cxn modelId="{DB69D1B7-C3D7-41A2-8610-A904674DF63B}" type="presOf" srcId="{20ECB657-E665-48A1-AC47-CFDD4BFA2CF5}" destId="{076E590D-ECEE-4695-B486-77AC1D2172B2}" srcOrd="0" destOrd="0" presId="urn:microsoft.com/office/officeart/2005/8/layout/hList6"/>
    <dgm:cxn modelId="{0081D746-6BB7-4A04-AFD9-12E0E72AE6A2}" type="presOf" srcId="{253E7067-42A1-408C-8E2A-2D6DC13C822B}" destId="{B5094C5B-5BB8-4A8F-B61A-CE22D8AA36A6}" srcOrd="0" destOrd="0" presId="urn:microsoft.com/office/officeart/2005/8/layout/hList6"/>
    <dgm:cxn modelId="{ED7DD609-7F77-434C-9257-CA1B99E11307}" srcId="{9F499936-84B9-4D31-BBE0-E8A9D3CF97FF}" destId="{20ECB657-E665-48A1-AC47-CFDD4BFA2CF5}" srcOrd="2" destOrd="0" parTransId="{581EEEE2-E86C-4723-8E48-9EE0F665B0BA}" sibTransId="{7BDFA947-8383-4BD0-975A-7BCA10E1F774}"/>
    <dgm:cxn modelId="{A5F5ACFB-8D93-416C-99AE-A3A74B47E1F0}" srcId="{9F499936-84B9-4D31-BBE0-E8A9D3CF97FF}" destId="{AB153B6C-DE3B-4AC7-A76F-B8D54C42E4F5}" srcOrd="3" destOrd="0" parTransId="{BD310C64-F8B0-4422-843A-BE34E63ABD05}" sibTransId="{E7A476F0-C401-4062-9056-DAA95A2EE683}"/>
    <dgm:cxn modelId="{896D0A7F-4BB3-49AF-B345-6B55C65A8787}" type="presParOf" srcId="{6BA307C4-BC26-4E21-AB6D-301D9BC46061}" destId="{6F596FFA-6CD6-4649-B52B-3391790E73F4}" srcOrd="0" destOrd="0" presId="urn:microsoft.com/office/officeart/2005/8/layout/hList6"/>
    <dgm:cxn modelId="{E2AD7333-F990-4DE5-8F71-C5254307F8AC}" type="presParOf" srcId="{6BA307C4-BC26-4E21-AB6D-301D9BC46061}" destId="{93FA8F81-5FCA-4C64-AA50-0A11B79D5593}" srcOrd="1" destOrd="0" presId="urn:microsoft.com/office/officeart/2005/8/layout/hList6"/>
    <dgm:cxn modelId="{3DD0CABB-4CA1-475B-9C0E-A0CE3D4379A0}" type="presParOf" srcId="{6BA307C4-BC26-4E21-AB6D-301D9BC46061}" destId="{B5094C5B-5BB8-4A8F-B61A-CE22D8AA36A6}" srcOrd="2" destOrd="0" presId="urn:microsoft.com/office/officeart/2005/8/layout/hList6"/>
    <dgm:cxn modelId="{F9644D8F-DD8C-4E26-A43A-19CCE8FD8692}" type="presParOf" srcId="{6BA307C4-BC26-4E21-AB6D-301D9BC46061}" destId="{8B9A75A4-2E12-49C9-BDC4-0313B2D28A9E}" srcOrd="3" destOrd="0" presId="urn:microsoft.com/office/officeart/2005/8/layout/hList6"/>
    <dgm:cxn modelId="{74F2E181-1798-47E6-981B-DDC56CF300F8}" type="presParOf" srcId="{6BA307C4-BC26-4E21-AB6D-301D9BC46061}" destId="{076E590D-ECEE-4695-B486-77AC1D2172B2}" srcOrd="4" destOrd="0" presId="urn:microsoft.com/office/officeart/2005/8/layout/hList6"/>
    <dgm:cxn modelId="{FDC9C2EC-27F4-4C29-A2F2-124285EAAF71}" type="presParOf" srcId="{6BA307C4-BC26-4E21-AB6D-301D9BC46061}" destId="{EFEE4F1C-CEE3-4B16-A926-DCA10AD9B89D}" srcOrd="5" destOrd="0" presId="urn:microsoft.com/office/officeart/2005/8/layout/hList6"/>
    <dgm:cxn modelId="{9F0C99D7-C6CD-4A71-9381-9262E1A53D1C}" type="presParOf" srcId="{6BA307C4-BC26-4E21-AB6D-301D9BC46061}" destId="{8380767E-1F88-4F20-8915-9964335C8530}" srcOrd="6" destOrd="0" presId="urn:microsoft.com/office/officeart/2005/8/layout/hList6"/>
    <dgm:cxn modelId="{747B30EB-DB2B-449B-9166-BEFC32B222FB}" type="presParOf" srcId="{6BA307C4-BC26-4E21-AB6D-301D9BC46061}" destId="{88E28EE2-EFB2-4C20-880D-B147EC3E7DAA}" srcOrd="7" destOrd="0" presId="urn:microsoft.com/office/officeart/2005/8/layout/hList6"/>
    <dgm:cxn modelId="{00D496A5-C0D0-4DAB-B078-EFB6300191D8}" type="presParOf" srcId="{6BA307C4-BC26-4E21-AB6D-301D9BC46061}" destId="{F4AB01FC-9FAC-4246-B085-321BCD654C83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0ED4DD-449A-4CA5-B446-0318721D87DB}" type="doc">
      <dgm:prSet loTypeId="urn:microsoft.com/office/officeart/2005/8/layout/hList1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E92BA46-18DD-4340-AD23-B301159A840B}">
      <dgm:prSet phldrT="[Текст]"/>
      <dgm:spPr/>
      <dgm:t>
        <a:bodyPr/>
        <a:lstStyle/>
        <a:p>
          <a:r>
            <a:rPr lang="ru-RU" dirty="0" smtClean="0"/>
            <a:t>Бизнес-сувениры</a:t>
          </a:r>
          <a:endParaRPr lang="ru-RU" dirty="0"/>
        </a:p>
      </dgm:t>
    </dgm:pt>
    <dgm:pt modelId="{13341A13-EC6D-4195-B702-79CEF4E32376}" type="parTrans" cxnId="{567FB393-E24F-4993-AB89-29274197193B}">
      <dgm:prSet/>
      <dgm:spPr/>
      <dgm:t>
        <a:bodyPr/>
        <a:lstStyle/>
        <a:p>
          <a:endParaRPr lang="ru-RU"/>
        </a:p>
      </dgm:t>
    </dgm:pt>
    <dgm:pt modelId="{9CA864F9-705F-4B78-AC69-CAF99806A45B}" type="sibTrans" cxnId="{567FB393-E24F-4993-AB89-29274197193B}">
      <dgm:prSet/>
      <dgm:spPr/>
      <dgm:t>
        <a:bodyPr/>
        <a:lstStyle/>
        <a:p>
          <a:endParaRPr lang="ru-RU"/>
        </a:p>
      </dgm:t>
    </dgm:pt>
    <dgm:pt modelId="{BFFA9E76-6E54-4F57-9698-B8A09F893808}">
      <dgm:prSet phldrT="[Текст]"/>
      <dgm:spPr/>
      <dgm:t>
        <a:bodyPr/>
        <a:lstStyle/>
        <a:p>
          <a:r>
            <a:rPr lang="ru-RU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Разрабатываются и создаются для потенциальных, либо существующих бизнес-партнеров компании</a:t>
          </a:r>
          <a:endParaRPr lang="ru-RU" dirty="0"/>
        </a:p>
      </dgm:t>
    </dgm:pt>
    <dgm:pt modelId="{8A1943DA-349F-40D1-8D7A-F953DFCB63BF}" type="parTrans" cxnId="{27FB5690-EAFA-48F6-882A-7055D50484E5}">
      <dgm:prSet/>
      <dgm:spPr/>
      <dgm:t>
        <a:bodyPr/>
        <a:lstStyle/>
        <a:p>
          <a:endParaRPr lang="ru-RU"/>
        </a:p>
      </dgm:t>
    </dgm:pt>
    <dgm:pt modelId="{C936782B-460E-460F-88CE-55B47465356E}" type="sibTrans" cxnId="{27FB5690-EAFA-48F6-882A-7055D50484E5}">
      <dgm:prSet/>
      <dgm:spPr/>
      <dgm:t>
        <a:bodyPr/>
        <a:lstStyle/>
        <a:p>
          <a:endParaRPr lang="ru-RU"/>
        </a:p>
      </dgm:t>
    </dgm:pt>
    <dgm:pt modelId="{6B794142-B23F-42EF-AE8A-6D10D74D8FF0}">
      <dgm:prSet phldrT="[Текст]"/>
      <dgm:spPr/>
      <dgm:t>
        <a:bodyPr/>
        <a:lstStyle/>
        <a:p>
          <a:r>
            <a:rPr lang="en-US" dirty="0" smtClean="0"/>
            <a:t>VIP</a:t>
          </a:r>
          <a:r>
            <a:rPr lang="ru-RU" dirty="0" smtClean="0"/>
            <a:t>-сувениры</a:t>
          </a:r>
          <a:endParaRPr lang="ru-RU" dirty="0"/>
        </a:p>
      </dgm:t>
    </dgm:pt>
    <dgm:pt modelId="{1E055F7E-48C3-49EC-B235-E1DF269BC084}" type="parTrans" cxnId="{720BE6EE-7804-4A1C-9676-C2232F017F4C}">
      <dgm:prSet/>
      <dgm:spPr/>
      <dgm:t>
        <a:bodyPr/>
        <a:lstStyle/>
        <a:p>
          <a:endParaRPr lang="ru-RU"/>
        </a:p>
      </dgm:t>
    </dgm:pt>
    <dgm:pt modelId="{0FF3B109-79B8-49EF-9C1D-AB043C859B76}" type="sibTrans" cxnId="{720BE6EE-7804-4A1C-9676-C2232F017F4C}">
      <dgm:prSet/>
      <dgm:spPr/>
      <dgm:t>
        <a:bodyPr/>
        <a:lstStyle/>
        <a:p>
          <a:endParaRPr lang="ru-RU"/>
        </a:p>
      </dgm:t>
    </dgm:pt>
    <dgm:pt modelId="{831E3773-20DE-4D04-8121-927FAFC53F2B}">
      <dgm:prSet phldrT="[Текст]"/>
      <dgm:spPr/>
      <dgm:t>
        <a:bodyPr/>
        <a:lstStyle/>
        <a:p>
          <a:r>
            <a:rPr lang="ru-RU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Разрабатываются и создаются по эксклюзивному дизайну</a:t>
          </a:r>
          <a:endParaRPr lang="ru-RU" dirty="0"/>
        </a:p>
      </dgm:t>
    </dgm:pt>
    <dgm:pt modelId="{7E979DD5-CA95-4433-B7CE-78F95009C320}" type="parTrans" cxnId="{A9070EF5-B384-42CE-8891-8CBB1C494D42}">
      <dgm:prSet/>
      <dgm:spPr/>
      <dgm:t>
        <a:bodyPr/>
        <a:lstStyle/>
        <a:p>
          <a:endParaRPr lang="ru-RU"/>
        </a:p>
      </dgm:t>
    </dgm:pt>
    <dgm:pt modelId="{595AFB0F-D400-4DB4-9DAF-5349886F6986}" type="sibTrans" cxnId="{A9070EF5-B384-42CE-8891-8CBB1C494D42}">
      <dgm:prSet/>
      <dgm:spPr/>
      <dgm:t>
        <a:bodyPr/>
        <a:lstStyle/>
        <a:p>
          <a:endParaRPr lang="ru-RU"/>
        </a:p>
      </dgm:t>
    </dgm:pt>
    <dgm:pt modelId="{31EF1672-C15E-46BB-B7EF-85AB43CCE48A}">
      <dgm:prSet phldrT="[Текст]"/>
      <dgm:spPr/>
      <dgm:t>
        <a:bodyPr/>
        <a:lstStyle/>
        <a:p>
          <a:r>
            <a:rPr lang="ru-RU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Цель - привлечение, поддержание и выражение хорошего расположения к бизнес-партнеру.</a:t>
          </a:r>
          <a:endParaRPr lang="ru-RU" dirty="0"/>
        </a:p>
      </dgm:t>
    </dgm:pt>
    <dgm:pt modelId="{66B095EB-13D5-4D53-9170-75B0C154D701}" type="parTrans" cxnId="{48F8E992-2477-4167-B4D9-549E5A4F2602}">
      <dgm:prSet/>
      <dgm:spPr/>
      <dgm:t>
        <a:bodyPr/>
        <a:lstStyle/>
        <a:p>
          <a:endParaRPr lang="ru-RU"/>
        </a:p>
      </dgm:t>
    </dgm:pt>
    <dgm:pt modelId="{61512A57-ADEF-4FEE-A315-55F6BC51A916}" type="sibTrans" cxnId="{48F8E992-2477-4167-B4D9-549E5A4F2602}">
      <dgm:prSet/>
      <dgm:spPr/>
      <dgm:t>
        <a:bodyPr/>
        <a:lstStyle/>
        <a:p>
          <a:endParaRPr lang="ru-RU"/>
        </a:p>
      </dgm:t>
    </dgm:pt>
    <dgm:pt modelId="{F10D7430-CD96-4C83-868C-79CA9A287CAE}">
      <dgm:prSet phldrT="[Текст]"/>
      <dgm:spPr/>
      <dgm:t>
        <a:bodyPr/>
        <a:lstStyle/>
        <a:p>
          <a:r>
            <a:rPr lang="ru-RU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Выпускаются в единственном экземпляре.</a:t>
          </a:r>
          <a:endParaRPr lang="ru-RU" dirty="0"/>
        </a:p>
      </dgm:t>
    </dgm:pt>
    <dgm:pt modelId="{664F5DB2-4893-4FB0-B4C5-E0B5317E40B7}" type="parTrans" cxnId="{CB4C0696-69AF-4D82-A485-96F02C36562A}">
      <dgm:prSet/>
      <dgm:spPr/>
      <dgm:t>
        <a:bodyPr/>
        <a:lstStyle/>
        <a:p>
          <a:endParaRPr lang="ru-RU"/>
        </a:p>
      </dgm:t>
    </dgm:pt>
    <dgm:pt modelId="{9E280F58-0CA9-44AF-82F9-EBAC89E0A028}" type="sibTrans" cxnId="{CB4C0696-69AF-4D82-A485-96F02C36562A}">
      <dgm:prSet/>
      <dgm:spPr/>
      <dgm:t>
        <a:bodyPr/>
        <a:lstStyle/>
        <a:p>
          <a:endParaRPr lang="ru-RU"/>
        </a:p>
      </dgm:t>
    </dgm:pt>
    <dgm:pt modelId="{A5C22578-47B7-405A-8C84-977A845D6F33}" type="pres">
      <dgm:prSet presAssocID="{4C0ED4DD-449A-4CA5-B446-0318721D87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0C1BFE-B866-4270-9EA1-21FDE0C6C901}" type="pres">
      <dgm:prSet presAssocID="{6E92BA46-18DD-4340-AD23-B301159A840B}" presName="composite" presStyleCnt="0"/>
      <dgm:spPr/>
    </dgm:pt>
    <dgm:pt modelId="{AC5A4EBD-3D34-46CD-AB65-AAF9AE613DF4}" type="pres">
      <dgm:prSet presAssocID="{6E92BA46-18DD-4340-AD23-B301159A840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5F4E3-DAF8-4CF8-AD8D-11602115C415}" type="pres">
      <dgm:prSet presAssocID="{6E92BA46-18DD-4340-AD23-B301159A840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A6A79-39DB-4EF5-8C0A-01D768653057}" type="pres">
      <dgm:prSet presAssocID="{9CA864F9-705F-4B78-AC69-CAF99806A45B}" presName="space" presStyleCnt="0"/>
      <dgm:spPr/>
    </dgm:pt>
    <dgm:pt modelId="{A6437A01-EB7E-4B51-8F59-0331CEB86796}" type="pres">
      <dgm:prSet presAssocID="{6B794142-B23F-42EF-AE8A-6D10D74D8FF0}" presName="composite" presStyleCnt="0"/>
      <dgm:spPr/>
    </dgm:pt>
    <dgm:pt modelId="{3F3ACC76-89CD-4AF6-93DE-F825A13196E2}" type="pres">
      <dgm:prSet presAssocID="{6B794142-B23F-42EF-AE8A-6D10D74D8FF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5BF6F-0E32-4EED-9E1A-21EAE48670F7}" type="pres">
      <dgm:prSet presAssocID="{6B794142-B23F-42EF-AE8A-6D10D74D8FF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3290F2-9F65-4CCC-99BF-C4BEE66D2AEA}" type="presOf" srcId="{831E3773-20DE-4D04-8121-927FAFC53F2B}" destId="{1E25BF6F-0E32-4EED-9E1A-21EAE48670F7}" srcOrd="0" destOrd="0" presId="urn:microsoft.com/office/officeart/2005/8/layout/hList1"/>
    <dgm:cxn modelId="{AD8EE7FF-2BC5-4662-821E-4117FAD3C18D}" type="presOf" srcId="{31EF1672-C15E-46BB-B7EF-85AB43CCE48A}" destId="{98C5F4E3-DAF8-4CF8-AD8D-11602115C415}" srcOrd="0" destOrd="1" presId="urn:microsoft.com/office/officeart/2005/8/layout/hList1"/>
    <dgm:cxn modelId="{48F8E992-2477-4167-B4D9-549E5A4F2602}" srcId="{6E92BA46-18DD-4340-AD23-B301159A840B}" destId="{31EF1672-C15E-46BB-B7EF-85AB43CCE48A}" srcOrd="1" destOrd="0" parTransId="{66B095EB-13D5-4D53-9170-75B0C154D701}" sibTransId="{61512A57-ADEF-4FEE-A315-55F6BC51A916}"/>
    <dgm:cxn modelId="{A9070EF5-B384-42CE-8891-8CBB1C494D42}" srcId="{6B794142-B23F-42EF-AE8A-6D10D74D8FF0}" destId="{831E3773-20DE-4D04-8121-927FAFC53F2B}" srcOrd="0" destOrd="0" parTransId="{7E979DD5-CA95-4433-B7CE-78F95009C320}" sibTransId="{595AFB0F-D400-4DB4-9DAF-5349886F6986}"/>
    <dgm:cxn modelId="{9D1A3545-F39C-40A2-9AD8-CF51ADAEEAD6}" type="presOf" srcId="{F10D7430-CD96-4C83-868C-79CA9A287CAE}" destId="{1E25BF6F-0E32-4EED-9E1A-21EAE48670F7}" srcOrd="0" destOrd="1" presId="urn:microsoft.com/office/officeart/2005/8/layout/hList1"/>
    <dgm:cxn modelId="{27FB5690-EAFA-48F6-882A-7055D50484E5}" srcId="{6E92BA46-18DD-4340-AD23-B301159A840B}" destId="{BFFA9E76-6E54-4F57-9698-B8A09F893808}" srcOrd="0" destOrd="0" parTransId="{8A1943DA-349F-40D1-8D7A-F953DFCB63BF}" sibTransId="{C936782B-460E-460F-88CE-55B47465356E}"/>
    <dgm:cxn modelId="{EE5040BA-908C-4164-A042-AC746443DF65}" type="presOf" srcId="{6B794142-B23F-42EF-AE8A-6D10D74D8FF0}" destId="{3F3ACC76-89CD-4AF6-93DE-F825A13196E2}" srcOrd="0" destOrd="0" presId="urn:microsoft.com/office/officeart/2005/8/layout/hList1"/>
    <dgm:cxn modelId="{CB4C0696-69AF-4D82-A485-96F02C36562A}" srcId="{6B794142-B23F-42EF-AE8A-6D10D74D8FF0}" destId="{F10D7430-CD96-4C83-868C-79CA9A287CAE}" srcOrd="1" destOrd="0" parTransId="{664F5DB2-4893-4FB0-B4C5-E0B5317E40B7}" sibTransId="{9E280F58-0CA9-44AF-82F9-EBAC89E0A028}"/>
    <dgm:cxn modelId="{E50542CF-7A2A-4CDA-B313-E7F5380CD53D}" type="presOf" srcId="{BFFA9E76-6E54-4F57-9698-B8A09F893808}" destId="{98C5F4E3-DAF8-4CF8-AD8D-11602115C415}" srcOrd="0" destOrd="0" presId="urn:microsoft.com/office/officeart/2005/8/layout/hList1"/>
    <dgm:cxn modelId="{720BE6EE-7804-4A1C-9676-C2232F017F4C}" srcId="{4C0ED4DD-449A-4CA5-B446-0318721D87DB}" destId="{6B794142-B23F-42EF-AE8A-6D10D74D8FF0}" srcOrd="1" destOrd="0" parTransId="{1E055F7E-48C3-49EC-B235-E1DF269BC084}" sibTransId="{0FF3B109-79B8-49EF-9C1D-AB043C859B76}"/>
    <dgm:cxn modelId="{7CF8DFAE-218F-4E05-B88B-5424DF606246}" type="presOf" srcId="{4C0ED4DD-449A-4CA5-B446-0318721D87DB}" destId="{A5C22578-47B7-405A-8C84-977A845D6F33}" srcOrd="0" destOrd="0" presId="urn:microsoft.com/office/officeart/2005/8/layout/hList1"/>
    <dgm:cxn modelId="{DC9D5458-50A1-4EFD-8CD8-D0D96B6E4F82}" type="presOf" srcId="{6E92BA46-18DD-4340-AD23-B301159A840B}" destId="{AC5A4EBD-3D34-46CD-AB65-AAF9AE613DF4}" srcOrd="0" destOrd="0" presId="urn:microsoft.com/office/officeart/2005/8/layout/hList1"/>
    <dgm:cxn modelId="{567FB393-E24F-4993-AB89-29274197193B}" srcId="{4C0ED4DD-449A-4CA5-B446-0318721D87DB}" destId="{6E92BA46-18DD-4340-AD23-B301159A840B}" srcOrd="0" destOrd="0" parTransId="{13341A13-EC6D-4195-B702-79CEF4E32376}" sibTransId="{9CA864F9-705F-4B78-AC69-CAF99806A45B}"/>
    <dgm:cxn modelId="{3CBB1766-A3FB-45E9-B42E-06B02E27275B}" type="presParOf" srcId="{A5C22578-47B7-405A-8C84-977A845D6F33}" destId="{CA0C1BFE-B866-4270-9EA1-21FDE0C6C901}" srcOrd="0" destOrd="0" presId="urn:microsoft.com/office/officeart/2005/8/layout/hList1"/>
    <dgm:cxn modelId="{473A0DC5-5817-44E8-B678-C06BB8D87898}" type="presParOf" srcId="{CA0C1BFE-B866-4270-9EA1-21FDE0C6C901}" destId="{AC5A4EBD-3D34-46CD-AB65-AAF9AE613DF4}" srcOrd="0" destOrd="0" presId="urn:microsoft.com/office/officeart/2005/8/layout/hList1"/>
    <dgm:cxn modelId="{D06FE5AF-68BF-4BAA-B8BA-3826C6734073}" type="presParOf" srcId="{CA0C1BFE-B866-4270-9EA1-21FDE0C6C901}" destId="{98C5F4E3-DAF8-4CF8-AD8D-11602115C415}" srcOrd="1" destOrd="0" presId="urn:microsoft.com/office/officeart/2005/8/layout/hList1"/>
    <dgm:cxn modelId="{C7815A71-6855-4997-B172-7AA64B30722D}" type="presParOf" srcId="{A5C22578-47B7-405A-8C84-977A845D6F33}" destId="{8ABA6A79-39DB-4EF5-8C0A-01D768653057}" srcOrd="1" destOrd="0" presId="urn:microsoft.com/office/officeart/2005/8/layout/hList1"/>
    <dgm:cxn modelId="{604E79F7-E09F-4EDF-80BE-8F5BC9E57C08}" type="presParOf" srcId="{A5C22578-47B7-405A-8C84-977A845D6F33}" destId="{A6437A01-EB7E-4B51-8F59-0331CEB86796}" srcOrd="2" destOrd="0" presId="urn:microsoft.com/office/officeart/2005/8/layout/hList1"/>
    <dgm:cxn modelId="{A677C91F-7911-40D6-ABC0-FD8B753A76A4}" type="presParOf" srcId="{A6437A01-EB7E-4B51-8F59-0331CEB86796}" destId="{3F3ACC76-89CD-4AF6-93DE-F825A13196E2}" srcOrd="0" destOrd="0" presId="urn:microsoft.com/office/officeart/2005/8/layout/hList1"/>
    <dgm:cxn modelId="{46CE8CC4-6EC0-4C1B-9094-090712F54071}" type="presParOf" srcId="{A6437A01-EB7E-4B51-8F59-0331CEB86796}" destId="{1E25BF6F-0E32-4EED-9E1A-21EAE48670F7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7DAB23-BE85-45E4-BF3B-B40F3C210871}" type="doc">
      <dgm:prSet loTypeId="urn:microsoft.com/office/officeart/2005/8/layout/pyramid2" loCatId="list" qsTypeId="urn:microsoft.com/office/officeart/2005/8/quickstyle/3d2" qsCatId="3D" csTypeId="urn:microsoft.com/office/officeart/2005/8/colors/accent2_2" csCatId="accent2" phldr="1"/>
      <dgm:spPr/>
    </dgm:pt>
    <dgm:pt modelId="{189E6F28-BFD6-40E3-8D2C-B3333895AE41}">
      <dgm:prSet phldrT="[Текст]"/>
      <dgm:spPr/>
      <dgm:t>
        <a:bodyPr/>
        <a:lstStyle/>
        <a:p>
          <a:r>
            <a:rPr lang="ru-RU" dirty="0" smtClean="0"/>
            <a:t>Магазины эксклюзивных VIP-подарков</a:t>
          </a:r>
          <a:endParaRPr lang="ru-RU" dirty="0"/>
        </a:p>
      </dgm:t>
    </dgm:pt>
    <dgm:pt modelId="{BA389A0F-AC3D-4BF1-AD1D-D590BA70D179}" type="parTrans" cxnId="{668F8D4D-9845-4C78-B2A0-4EF7BB6155B3}">
      <dgm:prSet/>
      <dgm:spPr/>
      <dgm:t>
        <a:bodyPr/>
        <a:lstStyle/>
        <a:p>
          <a:endParaRPr lang="ru-RU"/>
        </a:p>
      </dgm:t>
    </dgm:pt>
    <dgm:pt modelId="{F1857810-2732-46A6-B69B-5EB9A94256D1}" type="sibTrans" cxnId="{668F8D4D-9845-4C78-B2A0-4EF7BB6155B3}">
      <dgm:prSet/>
      <dgm:spPr/>
      <dgm:t>
        <a:bodyPr/>
        <a:lstStyle/>
        <a:p>
          <a:endParaRPr lang="ru-RU"/>
        </a:p>
      </dgm:t>
    </dgm:pt>
    <dgm:pt modelId="{EE385D51-A910-4E5E-9A70-4BD75A60803E}">
      <dgm:prSet phldrT="[Текст]"/>
      <dgm:spPr/>
      <dgm:t>
        <a:bodyPr/>
        <a:lstStyle/>
        <a:p>
          <a:r>
            <a:rPr lang="en-US" dirty="0" smtClean="0"/>
            <a:t>M</a:t>
          </a:r>
          <a:r>
            <a:rPr lang="ru-RU" dirty="0" smtClean="0"/>
            <a:t>ass market</a:t>
          </a:r>
          <a:endParaRPr lang="ru-RU" dirty="0"/>
        </a:p>
      </dgm:t>
    </dgm:pt>
    <dgm:pt modelId="{4999C1E9-5038-4168-B44A-4C41A21E54C3}" type="parTrans" cxnId="{B97BE28D-DE27-4842-B34E-4FED469D1058}">
      <dgm:prSet/>
      <dgm:spPr/>
      <dgm:t>
        <a:bodyPr/>
        <a:lstStyle/>
        <a:p>
          <a:endParaRPr lang="ru-RU"/>
        </a:p>
      </dgm:t>
    </dgm:pt>
    <dgm:pt modelId="{12581716-0DCD-43C6-922B-C104B0F7CC5E}" type="sibTrans" cxnId="{B97BE28D-DE27-4842-B34E-4FED469D1058}">
      <dgm:prSet/>
      <dgm:spPr/>
      <dgm:t>
        <a:bodyPr/>
        <a:lstStyle/>
        <a:p>
          <a:endParaRPr lang="ru-RU"/>
        </a:p>
      </dgm:t>
    </dgm:pt>
    <dgm:pt modelId="{CB6FD330-1DBC-4291-8B05-410283ECDD53}" type="pres">
      <dgm:prSet presAssocID="{E87DAB23-BE85-45E4-BF3B-B40F3C210871}" presName="compositeShape" presStyleCnt="0">
        <dgm:presLayoutVars>
          <dgm:dir/>
          <dgm:resizeHandles/>
        </dgm:presLayoutVars>
      </dgm:prSet>
      <dgm:spPr/>
    </dgm:pt>
    <dgm:pt modelId="{1DCA4B16-A237-41F3-95CA-D63E0E6DDE92}" type="pres">
      <dgm:prSet presAssocID="{E87DAB23-BE85-45E4-BF3B-B40F3C210871}" presName="pyramid" presStyleLbl="node1" presStyleIdx="0" presStyleCnt="1"/>
      <dgm:spPr/>
    </dgm:pt>
    <dgm:pt modelId="{B59FCADD-8833-4EFF-8A65-BA7457AEC6B9}" type="pres">
      <dgm:prSet presAssocID="{E87DAB23-BE85-45E4-BF3B-B40F3C210871}" presName="theList" presStyleCnt="0"/>
      <dgm:spPr/>
    </dgm:pt>
    <dgm:pt modelId="{0CF99FF5-4BBA-4339-BCA7-9765A9800871}" type="pres">
      <dgm:prSet presAssocID="{189E6F28-BFD6-40E3-8D2C-B3333895AE41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7586F-368D-4947-91EA-DD1FCE57A328}" type="pres">
      <dgm:prSet presAssocID="{189E6F28-BFD6-40E3-8D2C-B3333895AE41}" presName="aSpace" presStyleCnt="0"/>
      <dgm:spPr/>
    </dgm:pt>
    <dgm:pt modelId="{6EE774B2-DA66-440C-BB03-53F457F38CD9}" type="pres">
      <dgm:prSet presAssocID="{EE385D51-A910-4E5E-9A70-4BD75A60803E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0C6A7-4A13-4EDE-8B45-51608B7FC883}" type="pres">
      <dgm:prSet presAssocID="{EE385D51-A910-4E5E-9A70-4BD75A60803E}" presName="aSpace" presStyleCnt="0"/>
      <dgm:spPr/>
    </dgm:pt>
  </dgm:ptLst>
  <dgm:cxnLst>
    <dgm:cxn modelId="{1B26693A-494D-489E-A422-D56CC6B49A5D}" type="presOf" srcId="{E87DAB23-BE85-45E4-BF3B-B40F3C210871}" destId="{CB6FD330-1DBC-4291-8B05-410283ECDD53}" srcOrd="0" destOrd="0" presId="urn:microsoft.com/office/officeart/2005/8/layout/pyramid2"/>
    <dgm:cxn modelId="{0A293499-623F-426B-83BA-99E049B830ED}" type="presOf" srcId="{EE385D51-A910-4E5E-9A70-4BD75A60803E}" destId="{6EE774B2-DA66-440C-BB03-53F457F38CD9}" srcOrd="0" destOrd="0" presId="urn:microsoft.com/office/officeart/2005/8/layout/pyramid2"/>
    <dgm:cxn modelId="{E9671BE7-3103-4620-BD68-556B7EF25EA8}" type="presOf" srcId="{189E6F28-BFD6-40E3-8D2C-B3333895AE41}" destId="{0CF99FF5-4BBA-4339-BCA7-9765A9800871}" srcOrd="0" destOrd="0" presId="urn:microsoft.com/office/officeart/2005/8/layout/pyramid2"/>
    <dgm:cxn modelId="{668F8D4D-9845-4C78-B2A0-4EF7BB6155B3}" srcId="{E87DAB23-BE85-45E4-BF3B-B40F3C210871}" destId="{189E6F28-BFD6-40E3-8D2C-B3333895AE41}" srcOrd="0" destOrd="0" parTransId="{BA389A0F-AC3D-4BF1-AD1D-D590BA70D179}" sibTransId="{F1857810-2732-46A6-B69B-5EB9A94256D1}"/>
    <dgm:cxn modelId="{B97BE28D-DE27-4842-B34E-4FED469D1058}" srcId="{E87DAB23-BE85-45E4-BF3B-B40F3C210871}" destId="{EE385D51-A910-4E5E-9A70-4BD75A60803E}" srcOrd="1" destOrd="0" parTransId="{4999C1E9-5038-4168-B44A-4C41A21E54C3}" sibTransId="{12581716-0DCD-43C6-922B-C104B0F7CC5E}"/>
    <dgm:cxn modelId="{3783D8DC-1D9A-49C5-A2ED-6236BACAB6AD}" type="presParOf" srcId="{CB6FD330-1DBC-4291-8B05-410283ECDD53}" destId="{1DCA4B16-A237-41F3-95CA-D63E0E6DDE92}" srcOrd="0" destOrd="0" presId="urn:microsoft.com/office/officeart/2005/8/layout/pyramid2"/>
    <dgm:cxn modelId="{2EB14D0A-D471-443A-9FEA-0686AEF02F26}" type="presParOf" srcId="{CB6FD330-1DBC-4291-8B05-410283ECDD53}" destId="{B59FCADD-8833-4EFF-8A65-BA7457AEC6B9}" srcOrd="1" destOrd="0" presId="urn:microsoft.com/office/officeart/2005/8/layout/pyramid2"/>
    <dgm:cxn modelId="{2D0AD9AD-4CB2-4EA8-B275-B14A8976AA13}" type="presParOf" srcId="{B59FCADD-8833-4EFF-8A65-BA7457AEC6B9}" destId="{0CF99FF5-4BBA-4339-BCA7-9765A9800871}" srcOrd="0" destOrd="0" presId="urn:microsoft.com/office/officeart/2005/8/layout/pyramid2"/>
    <dgm:cxn modelId="{EE879442-E5F0-4EF9-8A17-737D624EA72E}" type="presParOf" srcId="{B59FCADD-8833-4EFF-8A65-BA7457AEC6B9}" destId="{25B7586F-368D-4947-91EA-DD1FCE57A328}" srcOrd="1" destOrd="0" presId="urn:microsoft.com/office/officeart/2005/8/layout/pyramid2"/>
    <dgm:cxn modelId="{F73F9E39-DF92-42F0-8D35-3A9247EF322D}" type="presParOf" srcId="{B59FCADD-8833-4EFF-8A65-BA7457AEC6B9}" destId="{6EE774B2-DA66-440C-BB03-53F457F38CD9}" srcOrd="2" destOrd="0" presId="urn:microsoft.com/office/officeart/2005/8/layout/pyramid2"/>
    <dgm:cxn modelId="{D3C53628-0F76-4107-A642-0A800C760609}" type="presParOf" srcId="{B59FCADD-8833-4EFF-8A65-BA7457AEC6B9}" destId="{76D0C6A7-4A13-4EDE-8B45-51608B7FC883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F1DA91-E028-4CCC-8D8F-714DD4CB3FD2}" type="doc">
      <dgm:prSet loTypeId="urn:microsoft.com/office/officeart/2008/layout/PictureStrips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2477645-DB40-42A8-9A81-DED1661B0589}">
      <dgm:prSet phldrT="[Текст]"/>
      <dgm:spPr/>
      <dgm:t>
        <a:bodyPr/>
        <a:lstStyle/>
        <a:p>
          <a:r>
            <a:rPr lang="ru-RU" dirty="0" smtClean="0"/>
            <a:t>Красный куб</a:t>
          </a:r>
          <a:endParaRPr lang="ru-RU" dirty="0"/>
        </a:p>
      </dgm:t>
    </dgm:pt>
    <dgm:pt modelId="{B9AF4D7D-FED6-45D1-9F23-C8CCDE707503}" type="parTrans" cxnId="{CCD19956-82AF-4FA4-8891-880FE497CA5D}">
      <dgm:prSet/>
      <dgm:spPr/>
      <dgm:t>
        <a:bodyPr/>
        <a:lstStyle/>
        <a:p>
          <a:endParaRPr lang="ru-RU"/>
        </a:p>
      </dgm:t>
    </dgm:pt>
    <dgm:pt modelId="{101F462D-9CCF-4DAC-B3CA-4B1902E8AFA6}" type="sibTrans" cxnId="{CCD19956-82AF-4FA4-8891-880FE497CA5D}">
      <dgm:prSet/>
      <dgm:spPr/>
      <dgm:t>
        <a:bodyPr/>
        <a:lstStyle/>
        <a:p>
          <a:endParaRPr lang="ru-RU"/>
        </a:p>
      </dgm:t>
    </dgm:pt>
    <dgm:pt modelId="{39C4FFF6-9691-4B5D-9C12-912110BFB5B7}">
      <dgm:prSet phldrT="[Текст]"/>
      <dgm:spPr/>
      <dgm:t>
        <a:bodyPr/>
        <a:lstStyle/>
        <a:p>
          <a:r>
            <a:rPr lang="ru-RU" dirty="0" smtClean="0"/>
            <a:t>Календарь подарков</a:t>
          </a:r>
          <a:endParaRPr lang="ru-RU" dirty="0"/>
        </a:p>
      </dgm:t>
    </dgm:pt>
    <dgm:pt modelId="{1B38912B-EB5A-4559-8C16-BBA4DFB370EB}" type="parTrans" cxnId="{B7DEDCDC-698A-44BF-8D88-BDFC28E0B3F3}">
      <dgm:prSet/>
      <dgm:spPr/>
      <dgm:t>
        <a:bodyPr/>
        <a:lstStyle/>
        <a:p>
          <a:endParaRPr lang="ru-RU"/>
        </a:p>
      </dgm:t>
    </dgm:pt>
    <dgm:pt modelId="{5BEF18AC-CC81-4591-A165-15972554A538}" type="sibTrans" cxnId="{B7DEDCDC-698A-44BF-8D88-BDFC28E0B3F3}">
      <dgm:prSet/>
      <dgm:spPr/>
      <dgm:t>
        <a:bodyPr/>
        <a:lstStyle/>
        <a:p>
          <a:endParaRPr lang="ru-RU"/>
        </a:p>
      </dgm:t>
    </dgm:pt>
    <dgm:pt modelId="{41EE7B6E-88B0-4CE2-AD2D-4BF21F03D947}">
      <dgm:prSet phldrT="[Текст]"/>
      <dgm:spPr/>
      <dgm:t>
        <a:bodyPr/>
        <a:lstStyle/>
        <a:p>
          <a:r>
            <a:rPr lang="en-US" dirty="0" smtClean="0"/>
            <a:t>Le </a:t>
          </a:r>
          <a:r>
            <a:rPr lang="en-US" dirty="0" err="1" smtClean="0"/>
            <a:t>Futur</a:t>
          </a:r>
          <a:endParaRPr lang="ru-RU" dirty="0"/>
        </a:p>
      </dgm:t>
    </dgm:pt>
    <dgm:pt modelId="{1D19DADD-6CF9-44F3-AF4F-FCD0021053E4}" type="parTrans" cxnId="{DD61B5C8-B74E-472C-BFAD-6A1267CAF40F}">
      <dgm:prSet/>
      <dgm:spPr/>
      <dgm:t>
        <a:bodyPr/>
        <a:lstStyle/>
        <a:p>
          <a:endParaRPr lang="ru-RU"/>
        </a:p>
      </dgm:t>
    </dgm:pt>
    <dgm:pt modelId="{D887DD0E-AEC7-4C88-9109-C4CA2793DE33}" type="sibTrans" cxnId="{DD61B5C8-B74E-472C-BFAD-6A1267CAF40F}">
      <dgm:prSet/>
      <dgm:spPr/>
      <dgm:t>
        <a:bodyPr/>
        <a:lstStyle/>
        <a:p>
          <a:endParaRPr lang="ru-RU"/>
        </a:p>
      </dgm:t>
    </dgm:pt>
    <dgm:pt modelId="{6FD4CE78-77DB-40FB-A839-1BD05FAA6CF1}">
      <dgm:prSet phldrT="[Текст]"/>
      <dgm:spPr/>
      <dgm:t>
        <a:bodyPr/>
        <a:lstStyle/>
        <a:p>
          <a:r>
            <a:rPr lang="ru-RU" dirty="0" smtClean="0"/>
            <a:t>Экспедиция</a:t>
          </a:r>
          <a:endParaRPr lang="ru-RU" dirty="0"/>
        </a:p>
      </dgm:t>
    </dgm:pt>
    <dgm:pt modelId="{88A2A0F7-4E88-4871-BC52-46177B028FB2}" type="parTrans" cxnId="{0B93E531-B058-4F37-B273-177E27A2144D}">
      <dgm:prSet/>
      <dgm:spPr/>
      <dgm:t>
        <a:bodyPr/>
        <a:lstStyle/>
        <a:p>
          <a:endParaRPr lang="ru-RU"/>
        </a:p>
      </dgm:t>
    </dgm:pt>
    <dgm:pt modelId="{5C301A76-88EA-44FF-B625-A77CCDF0C72F}" type="sibTrans" cxnId="{0B93E531-B058-4F37-B273-177E27A2144D}">
      <dgm:prSet/>
      <dgm:spPr/>
      <dgm:t>
        <a:bodyPr/>
        <a:lstStyle/>
        <a:p>
          <a:endParaRPr lang="ru-RU"/>
        </a:p>
      </dgm:t>
    </dgm:pt>
    <dgm:pt modelId="{D27D4641-E6A0-4432-8A9F-A79F5FA503A9}">
      <dgm:prSet phldrT="[Текст]"/>
      <dgm:spPr/>
      <dgm:t>
        <a:bodyPr/>
        <a:lstStyle/>
        <a:p>
          <a:r>
            <a:rPr lang="en-US" dirty="0" err="1" smtClean="0"/>
            <a:t>Experto</a:t>
          </a:r>
          <a:r>
            <a:rPr lang="ru-RU" dirty="0" smtClean="0"/>
            <a:t>!</a:t>
          </a:r>
          <a:endParaRPr lang="ru-RU" dirty="0"/>
        </a:p>
      </dgm:t>
    </dgm:pt>
    <dgm:pt modelId="{7DAC11F3-A17D-40C8-BE32-2A477231706B}" type="parTrans" cxnId="{E85FC934-1C5A-497B-9D83-128FD506989E}">
      <dgm:prSet/>
      <dgm:spPr/>
      <dgm:t>
        <a:bodyPr/>
        <a:lstStyle/>
        <a:p>
          <a:endParaRPr lang="ru-RU"/>
        </a:p>
      </dgm:t>
    </dgm:pt>
    <dgm:pt modelId="{38D0E0EC-3C0F-4C66-A574-5469D888CC09}" type="sibTrans" cxnId="{E85FC934-1C5A-497B-9D83-128FD506989E}">
      <dgm:prSet/>
      <dgm:spPr/>
      <dgm:t>
        <a:bodyPr/>
        <a:lstStyle/>
        <a:p>
          <a:endParaRPr lang="ru-RU"/>
        </a:p>
      </dgm:t>
    </dgm:pt>
    <dgm:pt modelId="{55426982-38C1-4ABC-B620-869232779213}" type="pres">
      <dgm:prSet presAssocID="{24F1DA91-E028-4CCC-8D8F-714DD4CB3F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B3FF94-4167-4B7B-B10D-7DAC170C1727}" type="pres">
      <dgm:prSet presAssocID="{F2477645-DB40-42A8-9A81-DED1661B0589}" presName="composite" presStyleCnt="0"/>
      <dgm:spPr/>
    </dgm:pt>
    <dgm:pt modelId="{97A51E48-FC40-41E8-BC1F-A1D556D4C35F}" type="pres">
      <dgm:prSet presAssocID="{F2477645-DB40-42A8-9A81-DED1661B0589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9FAD9-DC84-4B4F-8785-EDF79D018F4A}" type="pres">
      <dgm:prSet presAssocID="{F2477645-DB40-42A8-9A81-DED1661B0589}" presName="rect2" presStyleLbl="fgImgPlace1" presStyleIdx="0" presStyleCnt="5" custScaleY="67451" custLinFactNeighborX="-11977" custLinFactNeighborY="-18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ru-RU"/>
        </a:p>
      </dgm:t>
    </dgm:pt>
    <dgm:pt modelId="{9F84C887-3903-46C0-8C75-774ADE45E19D}" type="pres">
      <dgm:prSet presAssocID="{101F462D-9CCF-4DAC-B3CA-4B1902E8AFA6}" presName="sibTrans" presStyleCnt="0"/>
      <dgm:spPr/>
    </dgm:pt>
    <dgm:pt modelId="{B2515630-6672-43B9-9C66-DFCC754DE7E5}" type="pres">
      <dgm:prSet presAssocID="{39C4FFF6-9691-4B5D-9C12-912110BFB5B7}" presName="composite" presStyleCnt="0"/>
      <dgm:spPr/>
    </dgm:pt>
    <dgm:pt modelId="{EF3666FD-F8D4-4A07-AB1D-4B91AA60428E}" type="pres">
      <dgm:prSet presAssocID="{39C4FFF6-9691-4B5D-9C12-912110BFB5B7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0C47E-2478-432B-BBE6-1221182E797F}" type="pres">
      <dgm:prSet presAssocID="{39C4FFF6-9691-4B5D-9C12-912110BFB5B7}" presName="rect2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</dgm:spPr>
    </dgm:pt>
    <dgm:pt modelId="{316E013D-37AC-4BCE-BE62-5A5FBC937024}" type="pres">
      <dgm:prSet presAssocID="{5BEF18AC-CC81-4591-A165-15972554A538}" presName="sibTrans" presStyleCnt="0"/>
      <dgm:spPr/>
    </dgm:pt>
    <dgm:pt modelId="{BDEB0552-E474-4168-9AB1-DC93FF985504}" type="pres">
      <dgm:prSet presAssocID="{41EE7B6E-88B0-4CE2-AD2D-4BF21F03D947}" presName="composite" presStyleCnt="0"/>
      <dgm:spPr/>
    </dgm:pt>
    <dgm:pt modelId="{503311A8-E5BC-4A6B-A723-07E0974A2E46}" type="pres">
      <dgm:prSet presAssocID="{41EE7B6E-88B0-4CE2-AD2D-4BF21F03D947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01F07-CA17-4996-AE93-9BFBADACFD19}" type="pres">
      <dgm:prSet presAssocID="{41EE7B6E-88B0-4CE2-AD2D-4BF21F03D947}" presName="rect2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0" r="-100000"/>
          </a:stretch>
        </a:blipFill>
      </dgm:spPr>
    </dgm:pt>
    <dgm:pt modelId="{94DA39CC-4FB5-49C3-A610-0FA504A755FF}" type="pres">
      <dgm:prSet presAssocID="{D887DD0E-AEC7-4C88-9109-C4CA2793DE33}" presName="sibTrans" presStyleCnt="0"/>
      <dgm:spPr/>
    </dgm:pt>
    <dgm:pt modelId="{F7AC6814-A429-46BB-88DA-9DB2D801F21A}" type="pres">
      <dgm:prSet presAssocID="{6FD4CE78-77DB-40FB-A839-1BD05FAA6CF1}" presName="composite" presStyleCnt="0"/>
      <dgm:spPr/>
    </dgm:pt>
    <dgm:pt modelId="{11490A26-829A-4424-927C-76ABD094E776}" type="pres">
      <dgm:prSet presAssocID="{6FD4CE78-77DB-40FB-A839-1BD05FAA6CF1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1FD04-D25A-4D05-BADE-4C035B0B20AE}" type="pres">
      <dgm:prSet presAssocID="{6FD4CE78-77DB-40FB-A839-1BD05FAA6CF1}" presName="rect2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A378D1F-7AE2-49BE-AD3A-FBA13A94472A}" type="pres">
      <dgm:prSet presAssocID="{5C301A76-88EA-44FF-B625-A77CCDF0C72F}" presName="sibTrans" presStyleCnt="0"/>
      <dgm:spPr/>
    </dgm:pt>
    <dgm:pt modelId="{8C0C4E6F-3F3C-45E1-8829-0EE0EA2972D8}" type="pres">
      <dgm:prSet presAssocID="{D27D4641-E6A0-4432-8A9F-A79F5FA503A9}" presName="composite" presStyleCnt="0"/>
      <dgm:spPr/>
    </dgm:pt>
    <dgm:pt modelId="{C16C2074-1604-4B78-B2C2-20B0BE4D9E60}" type="pres">
      <dgm:prSet presAssocID="{D27D4641-E6A0-4432-8A9F-A79F5FA503A9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0B6A8-4BA2-411C-BA72-00951198A180}" type="pres">
      <dgm:prSet presAssocID="{D27D4641-E6A0-4432-8A9F-A79F5FA503A9}" presName="rect2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7000" r="-167000"/>
          </a:stretch>
        </a:blipFill>
      </dgm:spPr>
    </dgm:pt>
  </dgm:ptLst>
  <dgm:cxnLst>
    <dgm:cxn modelId="{252504C7-EE49-4CA3-98EB-F4C8F1910A5F}" type="presOf" srcId="{39C4FFF6-9691-4B5D-9C12-912110BFB5B7}" destId="{EF3666FD-F8D4-4A07-AB1D-4B91AA60428E}" srcOrd="0" destOrd="0" presId="urn:microsoft.com/office/officeart/2008/layout/PictureStrips"/>
    <dgm:cxn modelId="{326586DF-44AE-428B-86FA-6BDEC5FD20BD}" type="presOf" srcId="{D27D4641-E6A0-4432-8A9F-A79F5FA503A9}" destId="{C16C2074-1604-4B78-B2C2-20B0BE4D9E60}" srcOrd="0" destOrd="0" presId="urn:microsoft.com/office/officeart/2008/layout/PictureStrips"/>
    <dgm:cxn modelId="{3398D997-CEF6-4FD6-8773-F1963377A7B6}" type="presOf" srcId="{F2477645-DB40-42A8-9A81-DED1661B0589}" destId="{97A51E48-FC40-41E8-BC1F-A1D556D4C35F}" srcOrd="0" destOrd="0" presId="urn:microsoft.com/office/officeart/2008/layout/PictureStrips"/>
    <dgm:cxn modelId="{0B93E531-B058-4F37-B273-177E27A2144D}" srcId="{24F1DA91-E028-4CCC-8D8F-714DD4CB3FD2}" destId="{6FD4CE78-77DB-40FB-A839-1BD05FAA6CF1}" srcOrd="3" destOrd="0" parTransId="{88A2A0F7-4E88-4871-BC52-46177B028FB2}" sibTransId="{5C301A76-88EA-44FF-B625-A77CCDF0C72F}"/>
    <dgm:cxn modelId="{DD61B5C8-B74E-472C-BFAD-6A1267CAF40F}" srcId="{24F1DA91-E028-4CCC-8D8F-714DD4CB3FD2}" destId="{41EE7B6E-88B0-4CE2-AD2D-4BF21F03D947}" srcOrd="2" destOrd="0" parTransId="{1D19DADD-6CF9-44F3-AF4F-FCD0021053E4}" sibTransId="{D887DD0E-AEC7-4C88-9109-C4CA2793DE33}"/>
    <dgm:cxn modelId="{1A19B280-5014-4502-9592-DD088FCED640}" type="presOf" srcId="{41EE7B6E-88B0-4CE2-AD2D-4BF21F03D947}" destId="{503311A8-E5BC-4A6B-A723-07E0974A2E46}" srcOrd="0" destOrd="0" presId="urn:microsoft.com/office/officeart/2008/layout/PictureStrips"/>
    <dgm:cxn modelId="{CCD19956-82AF-4FA4-8891-880FE497CA5D}" srcId="{24F1DA91-E028-4CCC-8D8F-714DD4CB3FD2}" destId="{F2477645-DB40-42A8-9A81-DED1661B0589}" srcOrd="0" destOrd="0" parTransId="{B9AF4D7D-FED6-45D1-9F23-C8CCDE707503}" sibTransId="{101F462D-9CCF-4DAC-B3CA-4B1902E8AFA6}"/>
    <dgm:cxn modelId="{B7DEDCDC-698A-44BF-8D88-BDFC28E0B3F3}" srcId="{24F1DA91-E028-4CCC-8D8F-714DD4CB3FD2}" destId="{39C4FFF6-9691-4B5D-9C12-912110BFB5B7}" srcOrd="1" destOrd="0" parTransId="{1B38912B-EB5A-4559-8C16-BBA4DFB370EB}" sibTransId="{5BEF18AC-CC81-4591-A165-15972554A538}"/>
    <dgm:cxn modelId="{E85FC934-1C5A-497B-9D83-128FD506989E}" srcId="{24F1DA91-E028-4CCC-8D8F-714DD4CB3FD2}" destId="{D27D4641-E6A0-4432-8A9F-A79F5FA503A9}" srcOrd="4" destOrd="0" parTransId="{7DAC11F3-A17D-40C8-BE32-2A477231706B}" sibTransId="{38D0E0EC-3C0F-4C66-A574-5469D888CC09}"/>
    <dgm:cxn modelId="{E281A89F-00F2-4984-A2AA-0C1BF1BB90DF}" type="presOf" srcId="{24F1DA91-E028-4CCC-8D8F-714DD4CB3FD2}" destId="{55426982-38C1-4ABC-B620-869232779213}" srcOrd="0" destOrd="0" presId="urn:microsoft.com/office/officeart/2008/layout/PictureStrips"/>
    <dgm:cxn modelId="{2DA818A3-A4AB-4CCA-B3B9-A61AD0BE49A3}" type="presOf" srcId="{6FD4CE78-77DB-40FB-A839-1BD05FAA6CF1}" destId="{11490A26-829A-4424-927C-76ABD094E776}" srcOrd="0" destOrd="0" presId="urn:microsoft.com/office/officeart/2008/layout/PictureStrips"/>
    <dgm:cxn modelId="{EDE3F0AD-E396-49DB-AA3F-5E93F414CB0D}" type="presParOf" srcId="{55426982-38C1-4ABC-B620-869232779213}" destId="{66B3FF94-4167-4B7B-B10D-7DAC170C1727}" srcOrd="0" destOrd="0" presId="urn:microsoft.com/office/officeart/2008/layout/PictureStrips"/>
    <dgm:cxn modelId="{1E4DB360-9DB5-44EB-AF52-507933E70535}" type="presParOf" srcId="{66B3FF94-4167-4B7B-B10D-7DAC170C1727}" destId="{97A51E48-FC40-41E8-BC1F-A1D556D4C35F}" srcOrd="0" destOrd="0" presId="urn:microsoft.com/office/officeart/2008/layout/PictureStrips"/>
    <dgm:cxn modelId="{DCC644A1-E7C7-400F-8B40-D3A4ADC280F4}" type="presParOf" srcId="{66B3FF94-4167-4B7B-B10D-7DAC170C1727}" destId="{7329FAD9-DC84-4B4F-8785-EDF79D018F4A}" srcOrd="1" destOrd="0" presId="urn:microsoft.com/office/officeart/2008/layout/PictureStrips"/>
    <dgm:cxn modelId="{F32EE7F6-64EE-4926-8343-4F897D55E43A}" type="presParOf" srcId="{55426982-38C1-4ABC-B620-869232779213}" destId="{9F84C887-3903-46C0-8C75-774ADE45E19D}" srcOrd="1" destOrd="0" presId="urn:microsoft.com/office/officeart/2008/layout/PictureStrips"/>
    <dgm:cxn modelId="{487AB34A-825A-474A-820A-427990422C9F}" type="presParOf" srcId="{55426982-38C1-4ABC-B620-869232779213}" destId="{B2515630-6672-43B9-9C66-DFCC754DE7E5}" srcOrd="2" destOrd="0" presId="urn:microsoft.com/office/officeart/2008/layout/PictureStrips"/>
    <dgm:cxn modelId="{077BF9CA-A9B1-4A93-8AE5-F00ECE8B5476}" type="presParOf" srcId="{B2515630-6672-43B9-9C66-DFCC754DE7E5}" destId="{EF3666FD-F8D4-4A07-AB1D-4B91AA60428E}" srcOrd="0" destOrd="0" presId="urn:microsoft.com/office/officeart/2008/layout/PictureStrips"/>
    <dgm:cxn modelId="{F0C3FF40-3B09-496D-A3FC-F5CD975D203A}" type="presParOf" srcId="{B2515630-6672-43B9-9C66-DFCC754DE7E5}" destId="{E940C47E-2478-432B-BBE6-1221182E797F}" srcOrd="1" destOrd="0" presId="urn:microsoft.com/office/officeart/2008/layout/PictureStrips"/>
    <dgm:cxn modelId="{DF97B841-E55E-4CF6-AA59-7B43E53AF3BA}" type="presParOf" srcId="{55426982-38C1-4ABC-B620-869232779213}" destId="{316E013D-37AC-4BCE-BE62-5A5FBC937024}" srcOrd="3" destOrd="0" presId="urn:microsoft.com/office/officeart/2008/layout/PictureStrips"/>
    <dgm:cxn modelId="{E18BF349-ED90-438B-940B-C0A69D7FD726}" type="presParOf" srcId="{55426982-38C1-4ABC-B620-869232779213}" destId="{BDEB0552-E474-4168-9AB1-DC93FF985504}" srcOrd="4" destOrd="0" presId="urn:microsoft.com/office/officeart/2008/layout/PictureStrips"/>
    <dgm:cxn modelId="{40820EE0-FC5C-4FBB-9F0A-DE236F197517}" type="presParOf" srcId="{BDEB0552-E474-4168-9AB1-DC93FF985504}" destId="{503311A8-E5BC-4A6B-A723-07E0974A2E46}" srcOrd="0" destOrd="0" presId="urn:microsoft.com/office/officeart/2008/layout/PictureStrips"/>
    <dgm:cxn modelId="{6A2C8D2C-0626-4F4E-BD59-B74FFB472E5C}" type="presParOf" srcId="{BDEB0552-E474-4168-9AB1-DC93FF985504}" destId="{97501F07-CA17-4996-AE93-9BFBADACFD19}" srcOrd="1" destOrd="0" presId="urn:microsoft.com/office/officeart/2008/layout/PictureStrips"/>
    <dgm:cxn modelId="{B8369441-38AB-467B-B282-FD705EBF467A}" type="presParOf" srcId="{55426982-38C1-4ABC-B620-869232779213}" destId="{94DA39CC-4FB5-49C3-A610-0FA504A755FF}" srcOrd="5" destOrd="0" presId="urn:microsoft.com/office/officeart/2008/layout/PictureStrips"/>
    <dgm:cxn modelId="{B6AF6A9E-BDA0-499F-A7FD-D58E0E36BFAC}" type="presParOf" srcId="{55426982-38C1-4ABC-B620-869232779213}" destId="{F7AC6814-A429-46BB-88DA-9DB2D801F21A}" srcOrd="6" destOrd="0" presId="urn:microsoft.com/office/officeart/2008/layout/PictureStrips"/>
    <dgm:cxn modelId="{6D3E0E15-BCF1-4266-8CD4-AE7B5000510E}" type="presParOf" srcId="{F7AC6814-A429-46BB-88DA-9DB2D801F21A}" destId="{11490A26-829A-4424-927C-76ABD094E776}" srcOrd="0" destOrd="0" presId="urn:microsoft.com/office/officeart/2008/layout/PictureStrips"/>
    <dgm:cxn modelId="{A59FAFFE-A451-4F63-9428-820C1596ED36}" type="presParOf" srcId="{F7AC6814-A429-46BB-88DA-9DB2D801F21A}" destId="{3321FD04-D25A-4D05-BADE-4C035B0B20AE}" srcOrd="1" destOrd="0" presId="urn:microsoft.com/office/officeart/2008/layout/PictureStrips"/>
    <dgm:cxn modelId="{E620C882-5B14-4DB1-979F-F528574875BF}" type="presParOf" srcId="{55426982-38C1-4ABC-B620-869232779213}" destId="{4A378D1F-7AE2-49BE-AD3A-FBA13A94472A}" srcOrd="7" destOrd="0" presId="urn:microsoft.com/office/officeart/2008/layout/PictureStrips"/>
    <dgm:cxn modelId="{01D052E9-26B1-49FE-AAFE-7F67AD341869}" type="presParOf" srcId="{55426982-38C1-4ABC-B620-869232779213}" destId="{8C0C4E6F-3F3C-45E1-8829-0EE0EA2972D8}" srcOrd="8" destOrd="0" presId="urn:microsoft.com/office/officeart/2008/layout/PictureStrips"/>
    <dgm:cxn modelId="{6842A5FE-916A-4FAB-8081-7E60B3368BD9}" type="presParOf" srcId="{8C0C4E6F-3F3C-45E1-8829-0EE0EA2972D8}" destId="{C16C2074-1604-4B78-B2C2-20B0BE4D9E60}" srcOrd="0" destOrd="0" presId="urn:microsoft.com/office/officeart/2008/layout/PictureStrips"/>
    <dgm:cxn modelId="{DE29E7F4-88F5-4DE6-88DA-A5D8DBAD0047}" type="presParOf" srcId="{8C0C4E6F-3F3C-45E1-8829-0EE0EA2972D8}" destId="{6900B6A8-4BA2-411C-BA72-00951198A18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7D393A-3092-4293-9FCC-BB6FE0A1AFBA}" type="doc">
      <dgm:prSet loTypeId="urn:microsoft.com/office/officeart/2005/8/layout/list1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C30F3D3-18D8-4A72-9F73-1CEAFB7904FB}">
      <dgm:prSet phldrT="[Текст]"/>
      <dgm:spPr/>
      <dgm:t>
        <a:bodyPr/>
        <a:lstStyle/>
        <a:p>
          <a:r>
            <a:rPr lang="ru-RU" dirty="0" smtClean="0"/>
            <a:t>Серийные подарки, подарки в одном стиле;</a:t>
          </a:r>
          <a:endParaRPr lang="ru-RU" dirty="0"/>
        </a:p>
      </dgm:t>
    </dgm:pt>
    <dgm:pt modelId="{19D4CCF7-2A36-4762-AFD5-FEAADA6B7E8E}" type="parTrans" cxnId="{39953073-9052-471C-950B-31E3D4610CC6}">
      <dgm:prSet/>
      <dgm:spPr/>
      <dgm:t>
        <a:bodyPr/>
        <a:lstStyle/>
        <a:p>
          <a:endParaRPr lang="ru-RU"/>
        </a:p>
      </dgm:t>
    </dgm:pt>
    <dgm:pt modelId="{CD4E3045-9A4C-4AD2-9439-D4263E8FC6BE}" type="sibTrans" cxnId="{39953073-9052-471C-950B-31E3D4610CC6}">
      <dgm:prSet/>
      <dgm:spPr/>
      <dgm:t>
        <a:bodyPr/>
        <a:lstStyle/>
        <a:p>
          <a:endParaRPr lang="ru-RU"/>
        </a:p>
      </dgm:t>
    </dgm:pt>
    <dgm:pt modelId="{58547F88-2637-4224-A7C7-1CE9B9C14B44}">
      <dgm:prSet phldrT="[Текст]"/>
      <dgm:spPr/>
      <dgm:t>
        <a:bodyPr/>
        <a:lstStyle/>
        <a:p>
          <a:r>
            <a:rPr lang="ru-RU" dirty="0" smtClean="0"/>
            <a:t>Расширение ассортимента бизнес-подарков</a:t>
          </a:r>
          <a:endParaRPr lang="ru-RU" dirty="0"/>
        </a:p>
      </dgm:t>
    </dgm:pt>
    <dgm:pt modelId="{EF1ECD4E-F972-4D7E-9F31-584D64644F10}" type="parTrans" cxnId="{0754CD42-321D-4303-9647-5852A5CBB552}">
      <dgm:prSet/>
      <dgm:spPr/>
      <dgm:t>
        <a:bodyPr/>
        <a:lstStyle/>
        <a:p>
          <a:endParaRPr lang="ru-RU"/>
        </a:p>
      </dgm:t>
    </dgm:pt>
    <dgm:pt modelId="{92C391D2-C331-4114-9292-2A89E5D3F210}" type="sibTrans" cxnId="{0754CD42-321D-4303-9647-5852A5CBB552}">
      <dgm:prSet/>
      <dgm:spPr/>
      <dgm:t>
        <a:bodyPr/>
        <a:lstStyle/>
        <a:p>
          <a:endParaRPr lang="ru-RU"/>
        </a:p>
      </dgm:t>
    </dgm:pt>
    <dgm:pt modelId="{5652C5A8-0FC5-4332-AD93-1B194AB862AC}">
      <dgm:prSet phldrT="[Текст]"/>
      <dgm:spPr/>
      <dgm:t>
        <a:bodyPr/>
        <a:lstStyle/>
        <a:p>
          <a:r>
            <a:rPr lang="ru-RU" dirty="0" smtClean="0"/>
            <a:t>Спрос на функциональные подарочные наборы</a:t>
          </a:r>
          <a:endParaRPr lang="ru-RU" dirty="0"/>
        </a:p>
      </dgm:t>
    </dgm:pt>
    <dgm:pt modelId="{9CC09D82-25D6-4D3E-B1D8-9606C3D93D09}" type="parTrans" cxnId="{C105347F-B82D-44FA-BC84-2468A69893D6}">
      <dgm:prSet/>
      <dgm:spPr/>
      <dgm:t>
        <a:bodyPr/>
        <a:lstStyle/>
        <a:p>
          <a:endParaRPr lang="ru-RU"/>
        </a:p>
      </dgm:t>
    </dgm:pt>
    <dgm:pt modelId="{50BF754A-BC42-439D-A666-EA354C0FFD0C}" type="sibTrans" cxnId="{C105347F-B82D-44FA-BC84-2468A69893D6}">
      <dgm:prSet/>
      <dgm:spPr/>
      <dgm:t>
        <a:bodyPr/>
        <a:lstStyle/>
        <a:p>
          <a:endParaRPr lang="ru-RU"/>
        </a:p>
      </dgm:t>
    </dgm:pt>
    <dgm:pt modelId="{DB36D6FF-18F8-46E5-8FC0-41348F5A3D4F}">
      <dgm:prSet phldrT="[Текст]"/>
      <dgm:spPr/>
      <dgm:t>
        <a:bodyPr/>
        <a:lstStyle/>
        <a:p>
          <a:r>
            <a:rPr lang="ru-RU" dirty="0" smtClean="0"/>
            <a:t>Рост популярности гаджетов и смартфонов как подарков</a:t>
          </a:r>
          <a:endParaRPr lang="ru-RU" dirty="0"/>
        </a:p>
      </dgm:t>
    </dgm:pt>
    <dgm:pt modelId="{BCF8C499-1BC5-465B-A2BE-519642179C20}" type="parTrans" cxnId="{68BCC602-5A29-416B-BE57-C6D17376A63F}">
      <dgm:prSet/>
      <dgm:spPr/>
      <dgm:t>
        <a:bodyPr/>
        <a:lstStyle/>
        <a:p>
          <a:endParaRPr lang="ru-RU"/>
        </a:p>
      </dgm:t>
    </dgm:pt>
    <dgm:pt modelId="{1DB31D84-45C6-4189-8D5B-10C9B405F258}" type="sibTrans" cxnId="{68BCC602-5A29-416B-BE57-C6D17376A63F}">
      <dgm:prSet/>
      <dgm:spPr/>
      <dgm:t>
        <a:bodyPr/>
        <a:lstStyle/>
        <a:p>
          <a:endParaRPr lang="ru-RU"/>
        </a:p>
      </dgm:t>
    </dgm:pt>
    <dgm:pt modelId="{A44D701F-107B-4949-93BA-56DBC8390637}">
      <dgm:prSet phldrT="[Текст]"/>
      <dgm:spPr/>
      <dgm:t>
        <a:bodyPr/>
        <a:lstStyle/>
        <a:p>
          <a:r>
            <a:rPr lang="ru-RU" dirty="0" smtClean="0"/>
            <a:t>Акцент на концептуальный дизайн и креативность</a:t>
          </a:r>
          <a:endParaRPr lang="ru-RU" dirty="0"/>
        </a:p>
      </dgm:t>
    </dgm:pt>
    <dgm:pt modelId="{F5F359EE-1E13-43C3-A310-E99D86E416C2}" type="parTrans" cxnId="{AA84EB4C-DE2C-4DCF-BE19-2E944E78D290}">
      <dgm:prSet/>
      <dgm:spPr/>
      <dgm:t>
        <a:bodyPr/>
        <a:lstStyle/>
        <a:p>
          <a:endParaRPr lang="ru-RU"/>
        </a:p>
      </dgm:t>
    </dgm:pt>
    <dgm:pt modelId="{B9512001-FABC-45E7-89BA-C2DFBA5E8492}" type="sibTrans" cxnId="{AA84EB4C-DE2C-4DCF-BE19-2E944E78D290}">
      <dgm:prSet/>
      <dgm:spPr/>
      <dgm:t>
        <a:bodyPr/>
        <a:lstStyle/>
        <a:p>
          <a:endParaRPr lang="ru-RU"/>
        </a:p>
      </dgm:t>
    </dgm:pt>
    <dgm:pt modelId="{FA105FDD-87B3-4008-A2CB-2E32D58DB2FB}">
      <dgm:prSet phldrT="[Текст]"/>
      <dgm:spPr/>
      <dgm:t>
        <a:bodyPr/>
        <a:lstStyle/>
        <a:p>
          <a:r>
            <a:rPr lang="ru-RU" dirty="0" smtClean="0"/>
            <a:t>Абсолютным лидером рынка является промо-текстиль</a:t>
          </a:r>
          <a:endParaRPr lang="ru-RU" dirty="0"/>
        </a:p>
      </dgm:t>
    </dgm:pt>
    <dgm:pt modelId="{5E745F89-5381-4447-B945-366FB2F869AF}" type="parTrans" cxnId="{617CB51A-391F-4B70-9109-BC2D6F3CB958}">
      <dgm:prSet/>
      <dgm:spPr/>
      <dgm:t>
        <a:bodyPr/>
        <a:lstStyle/>
        <a:p>
          <a:endParaRPr lang="ru-RU"/>
        </a:p>
      </dgm:t>
    </dgm:pt>
    <dgm:pt modelId="{71D41C2A-897C-4B5E-8269-6FFF928C7B2A}" type="sibTrans" cxnId="{617CB51A-391F-4B70-9109-BC2D6F3CB958}">
      <dgm:prSet/>
      <dgm:spPr/>
      <dgm:t>
        <a:bodyPr/>
        <a:lstStyle/>
        <a:p>
          <a:endParaRPr lang="ru-RU"/>
        </a:p>
      </dgm:t>
    </dgm:pt>
    <dgm:pt modelId="{F873F69F-C11B-4E18-8F57-574E31EEB589}" type="pres">
      <dgm:prSet presAssocID="{8D7D393A-3092-4293-9FCC-BB6FE0A1AFB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59D747-E419-4DB8-82DD-B4A144C5D529}" type="pres">
      <dgm:prSet presAssocID="{6C30F3D3-18D8-4A72-9F73-1CEAFB7904FB}" presName="parentLin" presStyleCnt="0"/>
      <dgm:spPr/>
    </dgm:pt>
    <dgm:pt modelId="{6AC3EC72-91BC-40FD-9F39-BF62474F8433}" type="pres">
      <dgm:prSet presAssocID="{6C30F3D3-18D8-4A72-9F73-1CEAFB7904FB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0495C32-6D97-471F-BE93-D9B8E4096B16}" type="pres">
      <dgm:prSet presAssocID="{6C30F3D3-18D8-4A72-9F73-1CEAFB7904F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21B4A-EF72-47A2-96BD-7F9147A7BF4E}" type="pres">
      <dgm:prSet presAssocID="{6C30F3D3-18D8-4A72-9F73-1CEAFB7904FB}" presName="negativeSpace" presStyleCnt="0"/>
      <dgm:spPr/>
    </dgm:pt>
    <dgm:pt modelId="{D251C328-62F2-444C-884C-3915EFA0B153}" type="pres">
      <dgm:prSet presAssocID="{6C30F3D3-18D8-4A72-9F73-1CEAFB7904FB}" presName="childText" presStyleLbl="conFgAcc1" presStyleIdx="0" presStyleCnt="6">
        <dgm:presLayoutVars>
          <dgm:bulletEnabled val="1"/>
        </dgm:presLayoutVars>
      </dgm:prSet>
      <dgm:spPr/>
    </dgm:pt>
    <dgm:pt modelId="{E94930F5-ECEB-41FC-802E-77FAD314B415}" type="pres">
      <dgm:prSet presAssocID="{CD4E3045-9A4C-4AD2-9439-D4263E8FC6BE}" presName="spaceBetweenRectangles" presStyleCnt="0"/>
      <dgm:spPr/>
    </dgm:pt>
    <dgm:pt modelId="{4D50B0A6-264B-4579-BCE8-BF3A605CCC39}" type="pres">
      <dgm:prSet presAssocID="{58547F88-2637-4224-A7C7-1CE9B9C14B44}" presName="parentLin" presStyleCnt="0"/>
      <dgm:spPr/>
    </dgm:pt>
    <dgm:pt modelId="{D039FA25-0F6C-4F81-9ADB-48FCBCE44819}" type="pres">
      <dgm:prSet presAssocID="{58547F88-2637-4224-A7C7-1CE9B9C14B4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41AF474-CF29-4A4A-8558-99686C08A1A3}" type="pres">
      <dgm:prSet presAssocID="{58547F88-2637-4224-A7C7-1CE9B9C14B4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4DDBF-4A09-435D-8EA3-9A3D3BC7160F}" type="pres">
      <dgm:prSet presAssocID="{58547F88-2637-4224-A7C7-1CE9B9C14B44}" presName="negativeSpace" presStyleCnt="0"/>
      <dgm:spPr/>
    </dgm:pt>
    <dgm:pt modelId="{16F8E20C-24A8-4DF6-97A1-271634BE9C14}" type="pres">
      <dgm:prSet presAssocID="{58547F88-2637-4224-A7C7-1CE9B9C14B44}" presName="childText" presStyleLbl="conFgAcc1" presStyleIdx="1" presStyleCnt="6">
        <dgm:presLayoutVars>
          <dgm:bulletEnabled val="1"/>
        </dgm:presLayoutVars>
      </dgm:prSet>
      <dgm:spPr/>
    </dgm:pt>
    <dgm:pt modelId="{2479E994-5BD4-4D98-B42D-6C701A7AA192}" type="pres">
      <dgm:prSet presAssocID="{92C391D2-C331-4114-9292-2A89E5D3F210}" presName="spaceBetweenRectangles" presStyleCnt="0"/>
      <dgm:spPr/>
    </dgm:pt>
    <dgm:pt modelId="{C140D0B1-4721-42B2-BE61-C108EB2E31AC}" type="pres">
      <dgm:prSet presAssocID="{5652C5A8-0FC5-4332-AD93-1B194AB862AC}" presName="parentLin" presStyleCnt="0"/>
      <dgm:spPr/>
    </dgm:pt>
    <dgm:pt modelId="{447AA966-D12C-4A5D-80B4-73BE5AD6ACE5}" type="pres">
      <dgm:prSet presAssocID="{5652C5A8-0FC5-4332-AD93-1B194AB862AC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C7B1D4FE-D7CF-49B9-AAFA-793D8B6F06AB}" type="pres">
      <dgm:prSet presAssocID="{5652C5A8-0FC5-4332-AD93-1B194AB862A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1B408-EAC9-4F3B-857A-16EABC7E5E95}" type="pres">
      <dgm:prSet presAssocID="{5652C5A8-0FC5-4332-AD93-1B194AB862AC}" presName="negativeSpace" presStyleCnt="0"/>
      <dgm:spPr/>
    </dgm:pt>
    <dgm:pt modelId="{DD7FDEFB-B4BD-4AD1-8C56-91409A6142E7}" type="pres">
      <dgm:prSet presAssocID="{5652C5A8-0FC5-4332-AD93-1B194AB862AC}" presName="childText" presStyleLbl="conFgAcc1" presStyleIdx="2" presStyleCnt="6">
        <dgm:presLayoutVars>
          <dgm:bulletEnabled val="1"/>
        </dgm:presLayoutVars>
      </dgm:prSet>
      <dgm:spPr/>
    </dgm:pt>
    <dgm:pt modelId="{EAB78988-0D69-464D-8C65-D44EF8F0E7D1}" type="pres">
      <dgm:prSet presAssocID="{50BF754A-BC42-439D-A666-EA354C0FFD0C}" presName="spaceBetweenRectangles" presStyleCnt="0"/>
      <dgm:spPr/>
    </dgm:pt>
    <dgm:pt modelId="{D47D2B35-C1C5-47A2-8B5C-910FAC2C8AB6}" type="pres">
      <dgm:prSet presAssocID="{DB36D6FF-18F8-46E5-8FC0-41348F5A3D4F}" presName="parentLin" presStyleCnt="0"/>
      <dgm:spPr/>
    </dgm:pt>
    <dgm:pt modelId="{9BCFDDD1-C415-4320-B5E6-0918E66EC507}" type="pres">
      <dgm:prSet presAssocID="{DB36D6FF-18F8-46E5-8FC0-41348F5A3D4F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A2E6B903-9228-4C4C-A6DF-90D1663172E2}" type="pres">
      <dgm:prSet presAssocID="{DB36D6FF-18F8-46E5-8FC0-41348F5A3D4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804ED-E8BF-4E6D-A370-BBB56E941571}" type="pres">
      <dgm:prSet presAssocID="{DB36D6FF-18F8-46E5-8FC0-41348F5A3D4F}" presName="negativeSpace" presStyleCnt="0"/>
      <dgm:spPr/>
    </dgm:pt>
    <dgm:pt modelId="{57E6C0A3-32C4-4AF7-920B-99701A86CFE3}" type="pres">
      <dgm:prSet presAssocID="{DB36D6FF-18F8-46E5-8FC0-41348F5A3D4F}" presName="childText" presStyleLbl="conFgAcc1" presStyleIdx="3" presStyleCnt="6">
        <dgm:presLayoutVars>
          <dgm:bulletEnabled val="1"/>
        </dgm:presLayoutVars>
      </dgm:prSet>
      <dgm:spPr/>
    </dgm:pt>
    <dgm:pt modelId="{E7B93263-6EB5-4DFC-AC59-029636243F5F}" type="pres">
      <dgm:prSet presAssocID="{1DB31D84-45C6-4189-8D5B-10C9B405F258}" presName="spaceBetweenRectangles" presStyleCnt="0"/>
      <dgm:spPr/>
    </dgm:pt>
    <dgm:pt modelId="{F8B96BD5-435D-4ADE-83B8-6BA78AA0EFAA}" type="pres">
      <dgm:prSet presAssocID="{A44D701F-107B-4949-93BA-56DBC8390637}" presName="parentLin" presStyleCnt="0"/>
      <dgm:spPr/>
    </dgm:pt>
    <dgm:pt modelId="{38699091-712D-4B12-984F-78BD93D93680}" type="pres">
      <dgm:prSet presAssocID="{A44D701F-107B-4949-93BA-56DBC8390637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FE91BD6D-E309-4359-BA76-56B65391AAE7}" type="pres">
      <dgm:prSet presAssocID="{A44D701F-107B-4949-93BA-56DBC839063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75521-948B-43F1-8D68-3064823AFB51}" type="pres">
      <dgm:prSet presAssocID="{A44D701F-107B-4949-93BA-56DBC8390637}" presName="negativeSpace" presStyleCnt="0"/>
      <dgm:spPr/>
    </dgm:pt>
    <dgm:pt modelId="{02A94159-57CF-4D3B-8DCA-33F3C76A91CD}" type="pres">
      <dgm:prSet presAssocID="{A44D701F-107B-4949-93BA-56DBC8390637}" presName="childText" presStyleLbl="conFgAcc1" presStyleIdx="4" presStyleCnt="6">
        <dgm:presLayoutVars>
          <dgm:bulletEnabled val="1"/>
        </dgm:presLayoutVars>
      </dgm:prSet>
      <dgm:spPr/>
    </dgm:pt>
    <dgm:pt modelId="{6D60D104-F155-4F4D-A324-B14565F3D41F}" type="pres">
      <dgm:prSet presAssocID="{B9512001-FABC-45E7-89BA-C2DFBA5E8492}" presName="spaceBetweenRectangles" presStyleCnt="0"/>
      <dgm:spPr/>
    </dgm:pt>
    <dgm:pt modelId="{078B7747-CFD0-4040-9618-AABB5043AA00}" type="pres">
      <dgm:prSet presAssocID="{FA105FDD-87B3-4008-A2CB-2E32D58DB2FB}" presName="parentLin" presStyleCnt="0"/>
      <dgm:spPr/>
    </dgm:pt>
    <dgm:pt modelId="{D6F98402-1945-478F-9436-282CF10D989A}" type="pres">
      <dgm:prSet presAssocID="{FA105FDD-87B3-4008-A2CB-2E32D58DB2FB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FE468180-82C6-409E-B2A7-7D339C7B066C}" type="pres">
      <dgm:prSet presAssocID="{FA105FDD-87B3-4008-A2CB-2E32D58DB2F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BB452-257C-4ED2-B1C7-5A5263D38C1F}" type="pres">
      <dgm:prSet presAssocID="{FA105FDD-87B3-4008-A2CB-2E32D58DB2FB}" presName="negativeSpace" presStyleCnt="0"/>
      <dgm:spPr/>
    </dgm:pt>
    <dgm:pt modelId="{95B878F3-7FF2-4A6F-A5C7-240ED65AA014}" type="pres">
      <dgm:prSet presAssocID="{FA105FDD-87B3-4008-A2CB-2E32D58DB2FB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105347F-B82D-44FA-BC84-2468A69893D6}" srcId="{8D7D393A-3092-4293-9FCC-BB6FE0A1AFBA}" destId="{5652C5A8-0FC5-4332-AD93-1B194AB862AC}" srcOrd="2" destOrd="0" parTransId="{9CC09D82-25D6-4D3E-B1D8-9606C3D93D09}" sibTransId="{50BF754A-BC42-439D-A666-EA354C0FFD0C}"/>
    <dgm:cxn modelId="{A67139A0-58B8-4AEC-9F60-7B4B8F95A7C7}" type="presOf" srcId="{6C30F3D3-18D8-4A72-9F73-1CEAFB7904FB}" destId="{6AC3EC72-91BC-40FD-9F39-BF62474F8433}" srcOrd="0" destOrd="0" presId="urn:microsoft.com/office/officeart/2005/8/layout/list1"/>
    <dgm:cxn modelId="{C7743A2D-B6C8-484B-B13F-BC5550924377}" type="presOf" srcId="{A44D701F-107B-4949-93BA-56DBC8390637}" destId="{FE91BD6D-E309-4359-BA76-56B65391AAE7}" srcOrd="1" destOrd="0" presId="urn:microsoft.com/office/officeart/2005/8/layout/list1"/>
    <dgm:cxn modelId="{4E5DB736-2FE6-4790-89D2-EC3153596925}" type="presOf" srcId="{DB36D6FF-18F8-46E5-8FC0-41348F5A3D4F}" destId="{A2E6B903-9228-4C4C-A6DF-90D1663172E2}" srcOrd="1" destOrd="0" presId="urn:microsoft.com/office/officeart/2005/8/layout/list1"/>
    <dgm:cxn modelId="{E0255203-BB34-4ABF-BBEB-F928468D59DE}" type="presOf" srcId="{DB36D6FF-18F8-46E5-8FC0-41348F5A3D4F}" destId="{9BCFDDD1-C415-4320-B5E6-0918E66EC507}" srcOrd="0" destOrd="0" presId="urn:microsoft.com/office/officeart/2005/8/layout/list1"/>
    <dgm:cxn modelId="{90594A97-016A-403D-AD7C-B0F5976408B5}" type="presOf" srcId="{58547F88-2637-4224-A7C7-1CE9B9C14B44}" destId="{341AF474-CF29-4A4A-8558-99686C08A1A3}" srcOrd="1" destOrd="0" presId="urn:microsoft.com/office/officeart/2005/8/layout/list1"/>
    <dgm:cxn modelId="{0754CD42-321D-4303-9647-5852A5CBB552}" srcId="{8D7D393A-3092-4293-9FCC-BB6FE0A1AFBA}" destId="{58547F88-2637-4224-A7C7-1CE9B9C14B44}" srcOrd="1" destOrd="0" parTransId="{EF1ECD4E-F972-4D7E-9F31-584D64644F10}" sibTransId="{92C391D2-C331-4114-9292-2A89E5D3F210}"/>
    <dgm:cxn modelId="{C3480007-52A4-49AB-90AA-8C7B135AC121}" type="presOf" srcId="{FA105FDD-87B3-4008-A2CB-2E32D58DB2FB}" destId="{FE468180-82C6-409E-B2A7-7D339C7B066C}" srcOrd="1" destOrd="0" presId="urn:microsoft.com/office/officeart/2005/8/layout/list1"/>
    <dgm:cxn modelId="{61018AFF-C50F-4A65-9052-22957084657C}" type="presOf" srcId="{8D7D393A-3092-4293-9FCC-BB6FE0A1AFBA}" destId="{F873F69F-C11B-4E18-8F57-574E31EEB589}" srcOrd="0" destOrd="0" presId="urn:microsoft.com/office/officeart/2005/8/layout/list1"/>
    <dgm:cxn modelId="{2F076B45-23DF-4653-8224-2327D9806AD8}" type="presOf" srcId="{5652C5A8-0FC5-4332-AD93-1B194AB862AC}" destId="{C7B1D4FE-D7CF-49B9-AAFA-793D8B6F06AB}" srcOrd="1" destOrd="0" presId="urn:microsoft.com/office/officeart/2005/8/layout/list1"/>
    <dgm:cxn modelId="{617CB51A-391F-4B70-9109-BC2D6F3CB958}" srcId="{8D7D393A-3092-4293-9FCC-BB6FE0A1AFBA}" destId="{FA105FDD-87B3-4008-A2CB-2E32D58DB2FB}" srcOrd="5" destOrd="0" parTransId="{5E745F89-5381-4447-B945-366FB2F869AF}" sibTransId="{71D41C2A-897C-4B5E-8269-6FFF928C7B2A}"/>
    <dgm:cxn modelId="{39953073-9052-471C-950B-31E3D4610CC6}" srcId="{8D7D393A-3092-4293-9FCC-BB6FE0A1AFBA}" destId="{6C30F3D3-18D8-4A72-9F73-1CEAFB7904FB}" srcOrd="0" destOrd="0" parTransId="{19D4CCF7-2A36-4762-AFD5-FEAADA6B7E8E}" sibTransId="{CD4E3045-9A4C-4AD2-9439-D4263E8FC6BE}"/>
    <dgm:cxn modelId="{E3244F38-00EC-4679-B5E4-D2A27E10A87D}" type="presOf" srcId="{5652C5A8-0FC5-4332-AD93-1B194AB862AC}" destId="{447AA966-D12C-4A5D-80B4-73BE5AD6ACE5}" srcOrd="0" destOrd="0" presId="urn:microsoft.com/office/officeart/2005/8/layout/list1"/>
    <dgm:cxn modelId="{C3E7AABE-CF7B-41AF-862C-0A5AAE39F304}" type="presOf" srcId="{58547F88-2637-4224-A7C7-1CE9B9C14B44}" destId="{D039FA25-0F6C-4F81-9ADB-48FCBCE44819}" srcOrd="0" destOrd="0" presId="urn:microsoft.com/office/officeart/2005/8/layout/list1"/>
    <dgm:cxn modelId="{824BFC79-0F72-4605-99B6-CF2807F114F7}" type="presOf" srcId="{A44D701F-107B-4949-93BA-56DBC8390637}" destId="{38699091-712D-4B12-984F-78BD93D93680}" srcOrd="0" destOrd="0" presId="urn:microsoft.com/office/officeart/2005/8/layout/list1"/>
    <dgm:cxn modelId="{DD37C104-CC65-451C-AE24-21BBC1FCE2B9}" type="presOf" srcId="{FA105FDD-87B3-4008-A2CB-2E32D58DB2FB}" destId="{D6F98402-1945-478F-9436-282CF10D989A}" srcOrd="0" destOrd="0" presId="urn:microsoft.com/office/officeart/2005/8/layout/list1"/>
    <dgm:cxn modelId="{AA84EB4C-DE2C-4DCF-BE19-2E944E78D290}" srcId="{8D7D393A-3092-4293-9FCC-BB6FE0A1AFBA}" destId="{A44D701F-107B-4949-93BA-56DBC8390637}" srcOrd="4" destOrd="0" parTransId="{F5F359EE-1E13-43C3-A310-E99D86E416C2}" sibTransId="{B9512001-FABC-45E7-89BA-C2DFBA5E8492}"/>
    <dgm:cxn modelId="{68BCC602-5A29-416B-BE57-C6D17376A63F}" srcId="{8D7D393A-3092-4293-9FCC-BB6FE0A1AFBA}" destId="{DB36D6FF-18F8-46E5-8FC0-41348F5A3D4F}" srcOrd="3" destOrd="0" parTransId="{BCF8C499-1BC5-465B-A2BE-519642179C20}" sibTransId="{1DB31D84-45C6-4189-8D5B-10C9B405F258}"/>
    <dgm:cxn modelId="{5456B11D-762D-4CF0-9CDE-E87A8C5BDD4E}" type="presOf" srcId="{6C30F3D3-18D8-4A72-9F73-1CEAFB7904FB}" destId="{50495C32-6D97-471F-BE93-D9B8E4096B16}" srcOrd="1" destOrd="0" presId="urn:microsoft.com/office/officeart/2005/8/layout/list1"/>
    <dgm:cxn modelId="{30328D67-21F0-4C80-90B2-76E04B2C2C6E}" type="presParOf" srcId="{F873F69F-C11B-4E18-8F57-574E31EEB589}" destId="{0959D747-E419-4DB8-82DD-B4A144C5D529}" srcOrd="0" destOrd="0" presId="urn:microsoft.com/office/officeart/2005/8/layout/list1"/>
    <dgm:cxn modelId="{907B1584-DB5D-4FC9-AFB6-6AE44B932F83}" type="presParOf" srcId="{0959D747-E419-4DB8-82DD-B4A144C5D529}" destId="{6AC3EC72-91BC-40FD-9F39-BF62474F8433}" srcOrd="0" destOrd="0" presId="urn:microsoft.com/office/officeart/2005/8/layout/list1"/>
    <dgm:cxn modelId="{775CAF0D-C6E3-4C0C-AD4C-2F0366AA0DF1}" type="presParOf" srcId="{0959D747-E419-4DB8-82DD-B4A144C5D529}" destId="{50495C32-6D97-471F-BE93-D9B8E4096B16}" srcOrd="1" destOrd="0" presId="urn:microsoft.com/office/officeart/2005/8/layout/list1"/>
    <dgm:cxn modelId="{7FEC6907-BA50-44D2-A3A4-3965823CCEE8}" type="presParOf" srcId="{F873F69F-C11B-4E18-8F57-574E31EEB589}" destId="{48621B4A-EF72-47A2-96BD-7F9147A7BF4E}" srcOrd="1" destOrd="0" presId="urn:microsoft.com/office/officeart/2005/8/layout/list1"/>
    <dgm:cxn modelId="{4FA23FC5-621A-457F-9E3F-BF9F4B959138}" type="presParOf" srcId="{F873F69F-C11B-4E18-8F57-574E31EEB589}" destId="{D251C328-62F2-444C-884C-3915EFA0B153}" srcOrd="2" destOrd="0" presId="urn:microsoft.com/office/officeart/2005/8/layout/list1"/>
    <dgm:cxn modelId="{1C6DBF1D-4B9D-43F8-A4E0-61FCDE5E10D7}" type="presParOf" srcId="{F873F69F-C11B-4E18-8F57-574E31EEB589}" destId="{E94930F5-ECEB-41FC-802E-77FAD314B415}" srcOrd="3" destOrd="0" presId="urn:microsoft.com/office/officeart/2005/8/layout/list1"/>
    <dgm:cxn modelId="{0EE09FE1-DF18-461F-90E5-0FDD073E807D}" type="presParOf" srcId="{F873F69F-C11B-4E18-8F57-574E31EEB589}" destId="{4D50B0A6-264B-4579-BCE8-BF3A605CCC39}" srcOrd="4" destOrd="0" presId="urn:microsoft.com/office/officeart/2005/8/layout/list1"/>
    <dgm:cxn modelId="{736244BE-AB12-4B1A-B350-2B29B555F7FF}" type="presParOf" srcId="{4D50B0A6-264B-4579-BCE8-BF3A605CCC39}" destId="{D039FA25-0F6C-4F81-9ADB-48FCBCE44819}" srcOrd="0" destOrd="0" presId="urn:microsoft.com/office/officeart/2005/8/layout/list1"/>
    <dgm:cxn modelId="{1515F96E-0E51-4E8F-B729-D130FE42082A}" type="presParOf" srcId="{4D50B0A6-264B-4579-BCE8-BF3A605CCC39}" destId="{341AF474-CF29-4A4A-8558-99686C08A1A3}" srcOrd="1" destOrd="0" presId="urn:microsoft.com/office/officeart/2005/8/layout/list1"/>
    <dgm:cxn modelId="{0700FF9F-752B-4FDD-9E18-A47C67B81222}" type="presParOf" srcId="{F873F69F-C11B-4E18-8F57-574E31EEB589}" destId="{02A4DDBF-4A09-435D-8EA3-9A3D3BC7160F}" srcOrd="5" destOrd="0" presId="urn:microsoft.com/office/officeart/2005/8/layout/list1"/>
    <dgm:cxn modelId="{60E99129-E894-4F5F-A43A-97B2D1E08CED}" type="presParOf" srcId="{F873F69F-C11B-4E18-8F57-574E31EEB589}" destId="{16F8E20C-24A8-4DF6-97A1-271634BE9C14}" srcOrd="6" destOrd="0" presId="urn:microsoft.com/office/officeart/2005/8/layout/list1"/>
    <dgm:cxn modelId="{F3F72F20-E19B-4977-AFFF-1D7AECBF6647}" type="presParOf" srcId="{F873F69F-C11B-4E18-8F57-574E31EEB589}" destId="{2479E994-5BD4-4D98-B42D-6C701A7AA192}" srcOrd="7" destOrd="0" presId="urn:microsoft.com/office/officeart/2005/8/layout/list1"/>
    <dgm:cxn modelId="{55BB6DEE-6367-4AC5-8C60-A51D1329D1F2}" type="presParOf" srcId="{F873F69F-C11B-4E18-8F57-574E31EEB589}" destId="{C140D0B1-4721-42B2-BE61-C108EB2E31AC}" srcOrd="8" destOrd="0" presId="urn:microsoft.com/office/officeart/2005/8/layout/list1"/>
    <dgm:cxn modelId="{5FA7AE8D-7C45-49C6-AB46-AD8097B54C98}" type="presParOf" srcId="{C140D0B1-4721-42B2-BE61-C108EB2E31AC}" destId="{447AA966-D12C-4A5D-80B4-73BE5AD6ACE5}" srcOrd="0" destOrd="0" presId="urn:microsoft.com/office/officeart/2005/8/layout/list1"/>
    <dgm:cxn modelId="{6EAD15B2-3FB0-402B-92BB-597C4DFD901B}" type="presParOf" srcId="{C140D0B1-4721-42B2-BE61-C108EB2E31AC}" destId="{C7B1D4FE-D7CF-49B9-AAFA-793D8B6F06AB}" srcOrd="1" destOrd="0" presId="urn:microsoft.com/office/officeart/2005/8/layout/list1"/>
    <dgm:cxn modelId="{428F4653-E84C-4320-B60C-F5621833656C}" type="presParOf" srcId="{F873F69F-C11B-4E18-8F57-574E31EEB589}" destId="{6451B408-EAC9-4F3B-857A-16EABC7E5E95}" srcOrd="9" destOrd="0" presId="urn:microsoft.com/office/officeart/2005/8/layout/list1"/>
    <dgm:cxn modelId="{E5475D4D-DDE1-4EFE-B929-1687945B6A90}" type="presParOf" srcId="{F873F69F-C11B-4E18-8F57-574E31EEB589}" destId="{DD7FDEFB-B4BD-4AD1-8C56-91409A6142E7}" srcOrd="10" destOrd="0" presId="urn:microsoft.com/office/officeart/2005/8/layout/list1"/>
    <dgm:cxn modelId="{644065AA-0B37-4CAA-AE47-C795D4F50EA1}" type="presParOf" srcId="{F873F69F-C11B-4E18-8F57-574E31EEB589}" destId="{EAB78988-0D69-464D-8C65-D44EF8F0E7D1}" srcOrd="11" destOrd="0" presId="urn:microsoft.com/office/officeart/2005/8/layout/list1"/>
    <dgm:cxn modelId="{D2497DF4-EF59-4720-A7BA-F60016D194B5}" type="presParOf" srcId="{F873F69F-C11B-4E18-8F57-574E31EEB589}" destId="{D47D2B35-C1C5-47A2-8B5C-910FAC2C8AB6}" srcOrd="12" destOrd="0" presId="urn:microsoft.com/office/officeart/2005/8/layout/list1"/>
    <dgm:cxn modelId="{49A6CE31-6A2C-4954-900A-90DE4DF8A58C}" type="presParOf" srcId="{D47D2B35-C1C5-47A2-8B5C-910FAC2C8AB6}" destId="{9BCFDDD1-C415-4320-B5E6-0918E66EC507}" srcOrd="0" destOrd="0" presId="urn:microsoft.com/office/officeart/2005/8/layout/list1"/>
    <dgm:cxn modelId="{76F29273-7E92-42AF-93FF-DCA580A128B6}" type="presParOf" srcId="{D47D2B35-C1C5-47A2-8B5C-910FAC2C8AB6}" destId="{A2E6B903-9228-4C4C-A6DF-90D1663172E2}" srcOrd="1" destOrd="0" presId="urn:microsoft.com/office/officeart/2005/8/layout/list1"/>
    <dgm:cxn modelId="{9E3AB35B-C2EB-4446-B180-5EDEEB6648D5}" type="presParOf" srcId="{F873F69F-C11B-4E18-8F57-574E31EEB589}" destId="{4BE804ED-E8BF-4E6D-A370-BBB56E941571}" srcOrd="13" destOrd="0" presId="urn:microsoft.com/office/officeart/2005/8/layout/list1"/>
    <dgm:cxn modelId="{88E64753-8CDE-4B65-A321-E3EC8D99A193}" type="presParOf" srcId="{F873F69F-C11B-4E18-8F57-574E31EEB589}" destId="{57E6C0A3-32C4-4AF7-920B-99701A86CFE3}" srcOrd="14" destOrd="0" presId="urn:microsoft.com/office/officeart/2005/8/layout/list1"/>
    <dgm:cxn modelId="{203B8B4C-C93B-41D7-B05B-8711417E7EC7}" type="presParOf" srcId="{F873F69F-C11B-4E18-8F57-574E31EEB589}" destId="{E7B93263-6EB5-4DFC-AC59-029636243F5F}" srcOrd="15" destOrd="0" presId="urn:microsoft.com/office/officeart/2005/8/layout/list1"/>
    <dgm:cxn modelId="{A9D5F225-A21B-4F04-AFAD-FDDBD93EC41D}" type="presParOf" srcId="{F873F69F-C11B-4E18-8F57-574E31EEB589}" destId="{F8B96BD5-435D-4ADE-83B8-6BA78AA0EFAA}" srcOrd="16" destOrd="0" presId="urn:microsoft.com/office/officeart/2005/8/layout/list1"/>
    <dgm:cxn modelId="{ED105BC4-60F5-4EF4-9AE7-B80CBB413E25}" type="presParOf" srcId="{F8B96BD5-435D-4ADE-83B8-6BA78AA0EFAA}" destId="{38699091-712D-4B12-984F-78BD93D93680}" srcOrd="0" destOrd="0" presId="urn:microsoft.com/office/officeart/2005/8/layout/list1"/>
    <dgm:cxn modelId="{4F9D7F5B-1439-447F-81C4-BCC5B8E4C2C0}" type="presParOf" srcId="{F8B96BD5-435D-4ADE-83B8-6BA78AA0EFAA}" destId="{FE91BD6D-E309-4359-BA76-56B65391AAE7}" srcOrd="1" destOrd="0" presId="urn:microsoft.com/office/officeart/2005/8/layout/list1"/>
    <dgm:cxn modelId="{6260B36B-E49A-4A31-983D-F0500F726A08}" type="presParOf" srcId="{F873F69F-C11B-4E18-8F57-574E31EEB589}" destId="{69475521-948B-43F1-8D68-3064823AFB51}" srcOrd="17" destOrd="0" presId="urn:microsoft.com/office/officeart/2005/8/layout/list1"/>
    <dgm:cxn modelId="{3F25FEA4-30F0-4BE3-AC46-220BAC78DC43}" type="presParOf" srcId="{F873F69F-C11B-4E18-8F57-574E31EEB589}" destId="{02A94159-57CF-4D3B-8DCA-33F3C76A91CD}" srcOrd="18" destOrd="0" presId="urn:microsoft.com/office/officeart/2005/8/layout/list1"/>
    <dgm:cxn modelId="{1C9C67AC-ECE2-47D9-857E-C183B877DB6B}" type="presParOf" srcId="{F873F69F-C11B-4E18-8F57-574E31EEB589}" destId="{6D60D104-F155-4F4D-A324-B14565F3D41F}" srcOrd="19" destOrd="0" presId="urn:microsoft.com/office/officeart/2005/8/layout/list1"/>
    <dgm:cxn modelId="{AC161126-2CEA-4E63-9207-C163A68EB47A}" type="presParOf" srcId="{F873F69F-C11B-4E18-8F57-574E31EEB589}" destId="{078B7747-CFD0-4040-9618-AABB5043AA00}" srcOrd="20" destOrd="0" presId="urn:microsoft.com/office/officeart/2005/8/layout/list1"/>
    <dgm:cxn modelId="{B8AB1A6E-7B2E-4331-B0D9-5B387C339EF3}" type="presParOf" srcId="{078B7747-CFD0-4040-9618-AABB5043AA00}" destId="{D6F98402-1945-478F-9436-282CF10D989A}" srcOrd="0" destOrd="0" presId="urn:microsoft.com/office/officeart/2005/8/layout/list1"/>
    <dgm:cxn modelId="{325AB978-2CB7-4515-B51B-219E990B2DB8}" type="presParOf" srcId="{078B7747-CFD0-4040-9618-AABB5043AA00}" destId="{FE468180-82C6-409E-B2A7-7D339C7B066C}" srcOrd="1" destOrd="0" presId="urn:microsoft.com/office/officeart/2005/8/layout/list1"/>
    <dgm:cxn modelId="{44D7ADB2-A5AA-4AFC-BA11-F3C398B210CF}" type="presParOf" srcId="{F873F69F-C11B-4E18-8F57-574E31EEB589}" destId="{7CCBB452-257C-4ED2-B1C7-5A5263D38C1F}" srcOrd="21" destOrd="0" presId="urn:microsoft.com/office/officeart/2005/8/layout/list1"/>
    <dgm:cxn modelId="{24B88C63-242A-46EF-8004-6498FAE8A437}" type="presParOf" srcId="{F873F69F-C11B-4E18-8F57-574E31EEB589}" destId="{95B878F3-7FF2-4A6F-A5C7-240ED65AA01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5B8D3-A87A-4463-AAD8-71FDAA9898A5}">
      <dsp:nvSpPr>
        <dsp:cNvPr id="0" name=""/>
        <dsp:cNvSpPr/>
      </dsp:nvSpPr>
      <dsp:spPr>
        <a:xfrm>
          <a:off x="0" y="327455"/>
          <a:ext cx="578430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CAA15B-747C-45AB-B2CC-E5E158BD4F74}">
      <dsp:nvSpPr>
        <dsp:cNvPr id="0" name=""/>
        <dsp:cNvSpPr/>
      </dsp:nvSpPr>
      <dsp:spPr>
        <a:xfrm>
          <a:off x="289215" y="32255"/>
          <a:ext cx="4049012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3043" tIns="0" rIns="15304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Промо-сувениры</a:t>
          </a:r>
          <a:endParaRPr lang="ru-RU" sz="2000" kern="1200" dirty="0"/>
        </a:p>
      </dsp:txBody>
      <dsp:txXfrm>
        <a:off x="318036" y="61076"/>
        <a:ext cx="3991370" cy="532758"/>
      </dsp:txXfrm>
    </dsp:sp>
    <dsp:sp modelId="{AF7B0283-1740-438E-B5A9-824BDBE80D3E}">
      <dsp:nvSpPr>
        <dsp:cNvPr id="0" name=""/>
        <dsp:cNvSpPr/>
      </dsp:nvSpPr>
      <dsp:spPr>
        <a:xfrm>
          <a:off x="0" y="1234655"/>
          <a:ext cx="578430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9EA865-EB71-464B-A394-18BB137B019B}">
      <dsp:nvSpPr>
        <dsp:cNvPr id="0" name=""/>
        <dsp:cNvSpPr/>
      </dsp:nvSpPr>
      <dsp:spPr>
        <a:xfrm>
          <a:off x="289215" y="939455"/>
          <a:ext cx="4049012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3043" tIns="0" rIns="15304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Бизнес-сувениры</a:t>
          </a:r>
          <a:endParaRPr lang="ru-RU" sz="2000" kern="1200" dirty="0"/>
        </a:p>
      </dsp:txBody>
      <dsp:txXfrm>
        <a:off x="318036" y="968276"/>
        <a:ext cx="3991370" cy="532758"/>
      </dsp:txXfrm>
    </dsp:sp>
    <dsp:sp modelId="{F982EFCF-3B83-4E98-8617-7D27DFAA5657}">
      <dsp:nvSpPr>
        <dsp:cNvPr id="0" name=""/>
        <dsp:cNvSpPr/>
      </dsp:nvSpPr>
      <dsp:spPr>
        <a:xfrm>
          <a:off x="0" y="2141855"/>
          <a:ext cx="578430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3919CC-E8ED-4BBD-9133-23A579493EB5}">
      <dsp:nvSpPr>
        <dsp:cNvPr id="0" name=""/>
        <dsp:cNvSpPr/>
      </dsp:nvSpPr>
      <dsp:spPr>
        <a:xfrm>
          <a:off x="289215" y="1846655"/>
          <a:ext cx="4049012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3043" tIns="0" rIns="15304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VIP</a:t>
          </a:r>
          <a:r>
            <a:rPr lang="ru-RU" sz="2000" kern="1200" dirty="0" smtClean="0"/>
            <a:t>-сувениры</a:t>
          </a:r>
          <a:endParaRPr lang="ru-RU" sz="2000" kern="1200" dirty="0"/>
        </a:p>
      </dsp:txBody>
      <dsp:txXfrm>
        <a:off x="318036" y="1875476"/>
        <a:ext cx="3991370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96FFA-6CD6-4649-B52B-3391790E73F4}">
      <dsp:nvSpPr>
        <dsp:cNvPr id="0" name=""/>
        <dsp:cNvSpPr/>
      </dsp:nvSpPr>
      <dsp:spPr>
        <a:xfrm rot="16200000">
          <a:off x="-566129" y="569932"/>
          <a:ext cx="2474293" cy="1334429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098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Ручки</a:t>
          </a:r>
          <a:endParaRPr lang="ru-RU" sz="1600" kern="1200" dirty="0"/>
        </a:p>
      </dsp:txBody>
      <dsp:txXfrm rot="5400000">
        <a:off x="3803" y="494859"/>
        <a:ext cx="1334429" cy="1484575"/>
      </dsp:txXfrm>
    </dsp:sp>
    <dsp:sp modelId="{B5094C5B-5BB8-4A8F-B61A-CE22D8AA36A6}">
      <dsp:nvSpPr>
        <dsp:cNvPr id="0" name=""/>
        <dsp:cNvSpPr/>
      </dsp:nvSpPr>
      <dsp:spPr>
        <a:xfrm rot="16200000">
          <a:off x="868381" y="569932"/>
          <a:ext cx="2474293" cy="1334429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098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Блокноты</a:t>
          </a:r>
          <a:endParaRPr lang="ru-RU" sz="1600" kern="1200" dirty="0"/>
        </a:p>
      </dsp:txBody>
      <dsp:txXfrm rot="5400000">
        <a:off x="1438313" y="494859"/>
        <a:ext cx="1334429" cy="1484575"/>
      </dsp:txXfrm>
    </dsp:sp>
    <dsp:sp modelId="{076E590D-ECEE-4695-B486-77AC1D2172B2}">
      <dsp:nvSpPr>
        <dsp:cNvPr id="0" name=""/>
        <dsp:cNvSpPr/>
      </dsp:nvSpPr>
      <dsp:spPr>
        <a:xfrm rot="16200000">
          <a:off x="2302893" y="569932"/>
          <a:ext cx="2474293" cy="1334429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098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Зажигалки</a:t>
          </a:r>
          <a:endParaRPr lang="ru-RU" sz="1600" kern="1200" dirty="0"/>
        </a:p>
      </dsp:txBody>
      <dsp:txXfrm rot="5400000">
        <a:off x="2872825" y="494859"/>
        <a:ext cx="1334429" cy="1484575"/>
      </dsp:txXfrm>
    </dsp:sp>
    <dsp:sp modelId="{8380767E-1F88-4F20-8915-9964335C8530}">
      <dsp:nvSpPr>
        <dsp:cNvPr id="0" name=""/>
        <dsp:cNvSpPr/>
      </dsp:nvSpPr>
      <dsp:spPr>
        <a:xfrm rot="16200000">
          <a:off x="3737404" y="569932"/>
          <a:ext cx="2474293" cy="1334429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098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Значки</a:t>
          </a:r>
          <a:endParaRPr lang="ru-RU" sz="1600" kern="1200" dirty="0"/>
        </a:p>
      </dsp:txBody>
      <dsp:txXfrm rot="5400000">
        <a:off x="4307336" y="494859"/>
        <a:ext cx="1334429" cy="1484575"/>
      </dsp:txXfrm>
    </dsp:sp>
    <dsp:sp modelId="{F4AB01FC-9FAC-4246-B085-321BCD654C83}">
      <dsp:nvSpPr>
        <dsp:cNvPr id="0" name=""/>
        <dsp:cNvSpPr/>
      </dsp:nvSpPr>
      <dsp:spPr>
        <a:xfrm rot="16200000">
          <a:off x="5171915" y="569932"/>
          <a:ext cx="2474293" cy="1334429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098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Фирменная символика</a:t>
          </a:r>
          <a:endParaRPr lang="ru-RU" sz="1600" kern="1200" dirty="0"/>
        </a:p>
      </dsp:txBody>
      <dsp:txXfrm rot="5400000">
        <a:off x="5741847" y="494859"/>
        <a:ext cx="1334429" cy="1484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A4EBD-3D34-46CD-AB65-AAF9AE613DF4}">
      <dsp:nvSpPr>
        <dsp:cNvPr id="0" name=""/>
        <dsp:cNvSpPr/>
      </dsp:nvSpPr>
      <dsp:spPr>
        <a:xfrm>
          <a:off x="33" y="87600"/>
          <a:ext cx="3170378" cy="576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Бизнес-сувениры</a:t>
          </a:r>
          <a:endParaRPr lang="ru-RU" sz="2000" kern="1200" dirty="0"/>
        </a:p>
      </dsp:txBody>
      <dsp:txXfrm>
        <a:off x="33" y="87600"/>
        <a:ext cx="3170378" cy="576000"/>
      </dsp:txXfrm>
    </dsp:sp>
    <dsp:sp modelId="{98C5F4E3-DAF8-4CF8-AD8D-11602115C415}">
      <dsp:nvSpPr>
        <dsp:cNvPr id="0" name=""/>
        <dsp:cNvSpPr/>
      </dsp:nvSpPr>
      <dsp:spPr>
        <a:xfrm>
          <a:off x="33" y="663600"/>
          <a:ext cx="3170378" cy="323909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Разрабатываются и создаются для потенциальных, либо существующих бизнес-партнеров компании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Цель - привлечение, поддержание и выражение хорошего расположения к бизнес-партнеру.</a:t>
          </a:r>
          <a:endParaRPr lang="ru-RU" sz="2000" kern="1200" dirty="0"/>
        </a:p>
      </dsp:txBody>
      <dsp:txXfrm>
        <a:off x="33" y="663600"/>
        <a:ext cx="3170378" cy="3239099"/>
      </dsp:txXfrm>
    </dsp:sp>
    <dsp:sp modelId="{3F3ACC76-89CD-4AF6-93DE-F825A13196E2}">
      <dsp:nvSpPr>
        <dsp:cNvPr id="0" name=""/>
        <dsp:cNvSpPr/>
      </dsp:nvSpPr>
      <dsp:spPr>
        <a:xfrm>
          <a:off x="3614265" y="87600"/>
          <a:ext cx="3170378" cy="576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VIP</a:t>
          </a:r>
          <a:r>
            <a:rPr lang="ru-RU" sz="2000" kern="1200" dirty="0" smtClean="0"/>
            <a:t>-сувениры</a:t>
          </a:r>
          <a:endParaRPr lang="ru-RU" sz="2000" kern="1200" dirty="0"/>
        </a:p>
      </dsp:txBody>
      <dsp:txXfrm>
        <a:off x="3614265" y="87600"/>
        <a:ext cx="3170378" cy="576000"/>
      </dsp:txXfrm>
    </dsp:sp>
    <dsp:sp modelId="{1E25BF6F-0E32-4EED-9E1A-21EAE48670F7}">
      <dsp:nvSpPr>
        <dsp:cNvPr id="0" name=""/>
        <dsp:cNvSpPr/>
      </dsp:nvSpPr>
      <dsp:spPr>
        <a:xfrm>
          <a:off x="3614265" y="663600"/>
          <a:ext cx="3170378" cy="323909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Разрабатываются и создаются по эксклюзивному дизайну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Выпускаются в единственном экземпляре.</a:t>
          </a:r>
          <a:endParaRPr lang="ru-RU" sz="2000" kern="1200" dirty="0"/>
        </a:p>
      </dsp:txBody>
      <dsp:txXfrm>
        <a:off x="3614265" y="663600"/>
        <a:ext cx="3170378" cy="32390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A4B16-A237-41F3-95CA-D63E0E6DDE92}">
      <dsp:nvSpPr>
        <dsp:cNvPr id="0" name=""/>
        <dsp:cNvSpPr/>
      </dsp:nvSpPr>
      <dsp:spPr>
        <a:xfrm>
          <a:off x="973068" y="0"/>
          <a:ext cx="3400152" cy="3400152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F99FF5-4BBA-4339-BCA7-9765A9800871}">
      <dsp:nvSpPr>
        <dsp:cNvPr id="0" name=""/>
        <dsp:cNvSpPr/>
      </dsp:nvSpPr>
      <dsp:spPr>
        <a:xfrm>
          <a:off x="2673144" y="340347"/>
          <a:ext cx="2210098" cy="12086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Магазины эксклюзивных VIP-подарков</a:t>
          </a:r>
          <a:endParaRPr lang="ru-RU" sz="2100" kern="1200" dirty="0"/>
        </a:p>
      </dsp:txBody>
      <dsp:txXfrm>
        <a:off x="2732145" y="399348"/>
        <a:ext cx="2092096" cy="1090645"/>
      </dsp:txXfrm>
    </dsp:sp>
    <dsp:sp modelId="{6EE774B2-DA66-440C-BB03-53F457F38CD9}">
      <dsp:nvSpPr>
        <dsp:cNvPr id="0" name=""/>
        <dsp:cNvSpPr/>
      </dsp:nvSpPr>
      <dsp:spPr>
        <a:xfrm>
          <a:off x="2673144" y="1700076"/>
          <a:ext cx="2210098" cy="12086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</a:t>
          </a:r>
          <a:r>
            <a:rPr lang="ru-RU" sz="2100" kern="1200" dirty="0" smtClean="0"/>
            <a:t>ass market</a:t>
          </a:r>
          <a:endParaRPr lang="ru-RU" sz="2100" kern="1200" dirty="0"/>
        </a:p>
      </dsp:txBody>
      <dsp:txXfrm>
        <a:off x="2732145" y="1759077"/>
        <a:ext cx="2092096" cy="10906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51E48-FC40-41E8-BC1F-A1D556D4C35F}">
      <dsp:nvSpPr>
        <dsp:cNvPr id="0" name=""/>
        <dsp:cNvSpPr/>
      </dsp:nvSpPr>
      <dsp:spPr>
        <a:xfrm>
          <a:off x="1274773" y="63137"/>
          <a:ext cx="2410851" cy="7533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10297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Красный куб</a:t>
          </a:r>
          <a:endParaRPr lang="ru-RU" sz="2200" kern="1200" dirty="0"/>
        </a:p>
      </dsp:txBody>
      <dsp:txXfrm>
        <a:off x="1274773" y="63137"/>
        <a:ext cx="2410851" cy="753391"/>
      </dsp:txXfrm>
    </dsp:sp>
    <dsp:sp modelId="{7329FAD9-DC84-4B4F-8785-EDF79D018F4A}">
      <dsp:nvSpPr>
        <dsp:cNvPr id="0" name=""/>
        <dsp:cNvSpPr/>
      </dsp:nvSpPr>
      <dsp:spPr>
        <a:xfrm>
          <a:off x="1111157" y="68721"/>
          <a:ext cx="527373" cy="5335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F3666FD-F8D4-4A07-AB1D-4B91AA60428E}">
      <dsp:nvSpPr>
        <dsp:cNvPr id="0" name=""/>
        <dsp:cNvSpPr/>
      </dsp:nvSpPr>
      <dsp:spPr>
        <a:xfrm>
          <a:off x="3879487" y="117549"/>
          <a:ext cx="2410851" cy="7533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10297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Календарь подарков</a:t>
          </a:r>
          <a:endParaRPr lang="ru-RU" sz="2200" kern="1200" dirty="0"/>
        </a:p>
      </dsp:txBody>
      <dsp:txXfrm>
        <a:off x="3879487" y="117549"/>
        <a:ext cx="2410851" cy="753391"/>
      </dsp:txXfrm>
    </dsp:sp>
    <dsp:sp modelId="{E940C47E-2478-432B-BBE6-1221182E797F}">
      <dsp:nvSpPr>
        <dsp:cNvPr id="0" name=""/>
        <dsp:cNvSpPr/>
      </dsp:nvSpPr>
      <dsp:spPr>
        <a:xfrm>
          <a:off x="3779034" y="8725"/>
          <a:ext cx="527373" cy="79106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03311A8-E5BC-4A6B-A723-07E0974A2E46}">
      <dsp:nvSpPr>
        <dsp:cNvPr id="0" name=""/>
        <dsp:cNvSpPr/>
      </dsp:nvSpPr>
      <dsp:spPr>
        <a:xfrm>
          <a:off x="1274773" y="1065984"/>
          <a:ext cx="2410851" cy="7533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10297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Le </a:t>
          </a:r>
          <a:r>
            <a:rPr lang="en-US" sz="2200" kern="1200" dirty="0" err="1" smtClean="0"/>
            <a:t>Futur</a:t>
          </a:r>
          <a:endParaRPr lang="ru-RU" sz="2200" kern="1200" dirty="0"/>
        </a:p>
      </dsp:txBody>
      <dsp:txXfrm>
        <a:off x="1274773" y="1065984"/>
        <a:ext cx="2410851" cy="753391"/>
      </dsp:txXfrm>
    </dsp:sp>
    <dsp:sp modelId="{97501F07-CA17-4996-AE93-9BFBADACFD19}">
      <dsp:nvSpPr>
        <dsp:cNvPr id="0" name=""/>
        <dsp:cNvSpPr/>
      </dsp:nvSpPr>
      <dsp:spPr>
        <a:xfrm>
          <a:off x="1174320" y="957161"/>
          <a:ext cx="527373" cy="7910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0" r="-10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490A26-829A-4424-927C-76ABD094E776}">
      <dsp:nvSpPr>
        <dsp:cNvPr id="0" name=""/>
        <dsp:cNvSpPr/>
      </dsp:nvSpPr>
      <dsp:spPr>
        <a:xfrm>
          <a:off x="3879487" y="1065984"/>
          <a:ext cx="2410851" cy="7533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10297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Экспедиция</a:t>
          </a:r>
          <a:endParaRPr lang="ru-RU" sz="2200" kern="1200" dirty="0"/>
        </a:p>
      </dsp:txBody>
      <dsp:txXfrm>
        <a:off x="3879487" y="1065984"/>
        <a:ext cx="2410851" cy="753391"/>
      </dsp:txXfrm>
    </dsp:sp>
    <dsp:sp modelId="{3321FD04-D25A-4D05-BADE-4C035B0B20AE}">
      <dsp:nvSpPr>
        <dsp:cNvPr id="0" name=""/>
        <dsp:cNvSpPr/>
      </dsp:nvSpPr>
      <dsp:spPr>
        <a:xfrm>
          <a:off x="3779034" y="957161"/>
          <a:ext cx="527373" cy="791060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16C2074-1604-4B78-B2C2-20B0BE4D9E60}">
      <dsp:nvSpPr>
        <dsp:cNvPr id="0" name=""/>
        <dsp:cNvSpPr/>
      </dsp:nvSpPr>
      <dsp:spPr>
        <a:xfrm>
          <a:off x="2577130" y="2014420"/>
          <a:ext cx="2410851" cy="7533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10297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Experto</a:t>
          </a:r>
          <a:r>
            <a:rPr lang="ru-RU" sz="2200" kern="1200" dirty="0" smtClean="0"/>
            <a:t>!</a:t>
          </a:r>
          <a:endParaRPr lang="ru-RU" sz="2200" kern="1200" dirty="0"/>
        </a:p>
      </dsp:txBody>
      <dsp:txXfrm>
        <a:off x="2577130" y="2014420"/>
        <a:ext cx="2410851" cy="753391"/>
      </dsp:txXfrm>
    </dsp:sp>
    <dsp:sp modelId="{6900B6A8-4BA2-411C-BA72-00951198A180}">
      <dsp:nvSpPr>
        <dsp:cNvPr id="0" name=""/>
        <dsp:cNvSpPr/>
      </dsp:nvSpPr>
      <dsp:spPr>
        <a:xfrm>
          <a:off x="2476677" y="1905597"/>
          <a:ext cx="527373" cy="7910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7000" r="-16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1C328-62F2-444C-884C-3915EFA0B153}">
      <dsp:nvSpPr>
        <dsp:cNvPr id="0" name=""/>
        <dsp:cNvSpPr/>
      </dsp:nvSpPr>
      <dsp:spPr>
        <a:xfrm>
          <a:off x="0" y="284995"/>
          <a:ext cx="712879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495C32-6D97-471F-BE93-D9B8E4096B16}">
      <dsp:nvSpPr>
        <dsp:cNvPr id="0" name=""/>
        <dsp:cNvSpPr/>
      </dsp:nvSpPr>
      <dsp:spPr>
        <a:xfrm>
          <a:off x="356439" y="19315"/>
          <a:ext cx="4990154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Серийные подарки, подарки в одном стиле;</a:t>
          </a:r>
          <a:endParaRPr lang="ru-RU" sz="1800" kern="1200" dirty="0"/>
        </a:p>
      </dsp:txBody>
      <dsp:txXfrm>
        <a:off x="382378" y="45254"/>
        <a:ext cx="4938276" cy="479482"/>
      </dsp:txXfrm>
    </dsp:sp>
    <dsp:sp modelId="{16F8E20C-24A8-4DF6-97A1-271634BE9C14}">
      <dsp:nvSpPr>
        <dsp:cNvPr id="0" name=""/>
        <dsp:cNvSpPr/>
      </dsp:nvSpPr>
      <dsp:spPr>
        <a:xfrm>
          <a:off x="0" y="1101475"/>
          <a:ext cx="712879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1AF474-CF29-4A4A-8558-99686C08A1A3}">
      <dsp:nvSpPr>
        <dsp:cNvPr id="0" name=""/>
        <dsp:cNvSpPr/>
      </dsp:nvSpPr>
      <dsp:spPr>
        <a:xfrm>
          <a:off x="356439" y="835795"/>
          <a:ext cx="4990154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Расширение ассортимента бизнес-подарков</a:t>
          </a:r>
          <a:endParaRPr lang="ru-RU" sz="1800" kern="1200" dirty="0"/>
        </a:p>
      </dsp:txBody>
      <dsp:txXfrm>
        <a:off x="382378" y="861734"/>
        <a:ext cx="4938276" cy="479482"/>
      </dsp:txXfrm>
    </dsp:sp>
    <dsp:sp modelId="{DD7FDEFB-B4BD-4AD1-8C56-91409A6142E7}">
      <dsp:nvSpPr>
        <dsp:cNvPr id="0" name=""/>
        <dsp:cNvSpPr/>
      </dsp:nvSpPr>
      <dsp:spPr>
        <a:xfrm>
          <a:off x="0" y="1917955"/>
          <a:ext cx="712879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B1D4FE-D7CF-49B9-AAFA-793D8B6F06AB}">
      <dsp:nvSpPr>
        <dsp:cNvPr id="0" name=""/>
        <dsp:cNvSpPr/>
      </dsp:nvSpPr>
      <dsp:spPr>
        <a:xfrm>
          <a:off x="356439" y="1652275"/>
          <a:ext cx="4990154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Спрос на функциональные подарочные наборы</a:t>
          </a:r>
          <a:endParaRPr lang="ru-RU" sz="1800" kern="1200" dirty="0"/>
        </a:p>
      </dsp:txBody>
      <dsp:txXfrm>
        <a:off x="382378" y="1678214"/>
        <a:ext cx="4938276" cy="479482"/>
      </dsp:txXfrm>
    </dsp:sp>
    <dsp:sp modelId="{57E6C0A3-32C4-4AF7-920B-99701A86CFE3}">
      <dsp:nvSpPr>
        <dsp:cNvPr id="0" name=""/>
        <dsp:cNvSpPr/>
      </dsp:nvSpPr>
      <dsp:spPr>
        <a:xfrm>
          <a:off x="0" y="2734436"/>
          <a:ext cx="712879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E6B903-9228-4C4C-A6DF-90D1663172E2}">
      <dsp:nvSpPr>
        <dsp:cNvPr id="0" name=""/>
        <dsp:cNvSpPr/>
      </dsp:nvSpPr>
      <dsp:spPr>
        <a:xfrm>
          <a:off x="356439" y="2468755"/>
          <a:ext cx="4990154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Рост популярности гаджетов и смартфонов как подарков</a:t>
          </a:r>
          <a:endParaRPr lang="ru-RU" sz="1800" kern="1200" dirty="0"/>
        </a:p>
      </dsp:txBody>
      <dsp:txXfrm>
        <a:off x="382378" y="2494694"/>
        <a:ext cx="4938276" cy="479482"/>
      </dsp:txXfrm>
    </dsp:sp>
    <dsp:sp modelId="{02A94159-57CF-4D3B-8DCA-33F3C76A91CD}">
      <dsp:nvSpPr>
        <dsp:cNvPr id="0" name=""/>
        <dsp:cNvSpPr/>
      </dsp:nvSpPr>
      <dsp:spPr>
        <a:xfrm>
          <a:off x="0" y="3550916"/>
          <a:ext cx="712879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91BD6D-E309-4359-BA76-56B65391AAE7}">
      <dsp:nvSpPr>
        <dsp:cNvPr id="0" name=""/>
        <dsp:cNvSpPr/>
      </dsp:nvSpPr>
      <dsp:spPr>
        <a:xfrm>
          <a:off x="356439" y="3285236"/>
          <a:ext cx="4990154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Акцент на концептуальный дизайн и креативность</a:t>
          </a:r>
          <a:endParaRPr lang="ru-RU" sz="1800" kern="1200" dirty="0"/>
        </a:p>
      </dsp:txBody>
      <dsp:txXfrm>
        <a:off x="382378" y="3311175"/>
        <a:ext cx="4938276" cy="479482"/>
      </dsp:txXfrm>
    </dsp:sp>
    <dsp:sp modelId="{95B878F3-7FF2-4A6F-A5C7-240ED65AA014}">
      <dsp:nvSpPr>
        <dsp:cNvPr id="0" name=""/>
        <dsp:cNvSpPr/>
      </dsp:nvSpPr>
      <dsp:spPr>
        <a:xfrm>
          <a:off x="0" y="4367396"/>
          <a:ext cx="712879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468180-82C6-409E-B2A7-7D339C7B066C}">
      <dsp:nvSpPr>
        <dsp:cNvPr id="0" name=""/>
        <dsp:cNvSpPr/>
      </dsp:nvSpPr>
      <dsp:spPr>
        <a:xfrm>
          <a:off x="356439" y="4101716"/>
          <a:ext cx="4990154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Абсолютным лидером рынка является промо-текстиль</a:t>
          </a:r>
          <a:endParaRPr lang="ru-RU" sz="1800" kern="1200" dirty="0"/>
        </a:p>
      </dsp:txBody>
      <dsp:txXfrm>
        <a:off x="382378" y="4127655"/>
        <a:ext cx="4938276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ACBE71-5574-4404-ADB9-FF51491148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7204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2AA2E0-F5F8-4683-A25F-95ED0BA806E9}" type="slidenum">
              <a:rPr lang="ru-RU" altLang="ru-RU"/>
              <a:pPr eaLnBrk="1" hangingPunct="1"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427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2AA2E0-F5F8-4683-A25F-95ED0BA806E9}" type="slidenum">
              <a:rPr lang="ru-RU" altLang="ru-RU"/>
              <a:pPr eaLnBrk="1" hangingPunct="1">
                <a:spcBef>
                  <a:spcPct val="0"/>
                </a:spcBef>
              </a:pPr>
              <a:t>10</a:t>
            </a:fld>
            <a:endParaRPr lang="ru-RU" alt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991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2AA2E0-F5F8-4683-A25F-95ED0BA806E9}" type="slidenum">
              <a:rPr lang="ru-RU" altLang="ru-RU"/>
              <a:pPr eaLnBrk="1" hangingPunct="1">
                <a:spcBef>
                  <a:spcPct val="0"/>
                </a:spcBef>
              </a:pPr>
              <a:t>11</a:t>
            </a:fld>
            <a:endParaRPr lang="ru-RU" alt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398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2AA2E0-F5F8-4683-A25F-95ED0BA806E9}" type="slidenum">
              <a:rPr lang="ru-RU" altLang="ru-RU"/>
              <a:pPr eaLnBrk="1" hangingPunct="1">
                <a:spcBef>
                  <a:spcPct val="0"/>
                </a:spcBef>
              </a:pPr>
              <a:t>12</a:t>
            </a:fld>
            <a:endParaRPr lang="ru-RU" alt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078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2AA2E0-F5F8-4683-A25F-95ED0BA806E9}" type="slidenum">
              <a:rPr lang="ru-RU" altLang="ru-RU"/>
              <a:pPr eaLnBrk="1" hangingPunct="1">
                <a:spcBef>
                  <a:spcPct val="0"/>
                </a:spcBef>
              </a:pPr>
              <a:t>13</a:t>
            </a:fld>
            <a:endParaRPr lang="ru-RU" alt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288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2AA2E0-F5F8-4683-A25F-95ED0BA806E9}" type="slidenum">
              <a:rPr lang="ru-RU" altLang="ru-RU"/>
              <a:pPr eaLnBrk="1" hangingPunct="1">
                <a:spcBef>
                  <a:spcPct val="0"/>
                </a:spcBef>
              </a:pPr>
              <a:t>14</a:t>
            </a:fld>
            <a:endParaRPr lang="ru-RU" alt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210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2AA2E0-F5F8-4683-A25F-95ED0BA806E9}" type="slidenum">
              <a:rPr lang="ru-RU" altLang="ru-RU"/>
              <a:pPr eaLnBrk="1" hangingPunct="1">
                <a:spcBef>
                  <a:spcPct val="0"/>
                </a:spcBef>
              </a:pPr>
              <a:t>15</a:t>
            </a:fld>
            <a:endParaRPr lang="ru-RU" alt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07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2AA2E0-F5F8-4683-A25F-95ED0BA806E9}" type="slidenum">
              <a:rPr lang="ru-RU" altLang="ru-RU"/>
              <a:pPr eaLnBrk="1" hangingPunct="1">
                <a:spcBef>
                  <a:spcPct val="0"/>
                </a:spcBef>
              </a:pPr>
              <a:t>16</a:t>
            </a:fld>
            <a:endParaRPr lang="ru-RU" alt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50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2AA2E0-F5F8-4683-A25F-95ED0BA806E9}" type="slidenum">
              <a:rPr lang="ru-RU" altLang="ru-RU"/>
              <a:pPr eaLnBrk="1" hangingPunct="1">
                <a:spcBef>
                  <a:spcPct val="0"/>
                </a:spcBef>
              </a:pPr>
              <a:t>17</a:t>
            </a:fld>
            <a:endParaRPr lang="ru-RU" alt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28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2AA2E0-F5F8-4683-A25F-95ED0BA806E9}" type="slidenum">
              <a:rPr lang="ru-RU" altLang="ru-RU"/>
              <a:pPr eaLnBrk="1" hangingPunct="1">
                <a:spcBef>
                  <a:spcPct val="0"/>
                </a:spcBef>
              </a:pPr>
              <a:t>18</a:t>
            </a:fld>
            <a:endParaRPr lang="ru-RU" alt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873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2AA2E0-F5F8-4683-A25F-95ED0BA806E9}" type="slidenum">
              <a:rPr lang="ru-RU" altLang="ru-RU"/>
              <a:pPr eaLnBrk="1" hangingPunct="1">
                <a:spcBef>
                  <a:spcPct val="0"/>
                </a:spcBef>
              </a:pPr>
              <a:t>19</a:t>
            </a:fld>
            <a:endParaRPr lang="ru-RU" alt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695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2AA2E0-F5F8-4683-A25F-95ED0BA806E9}" type="slidenum">
              <a:rPr lang="ru-RU" altLang="ru-RU"/>
              <a:pPr eaLnBrk="1" hangingPunct="1"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89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2AA2E0-F5F8-4683-A25F-95ED0BA806E9}" type="slidenum">
              <a:rPr lang="ru-RU" altLang="ru-RU"/>
              <a:pPr eaLnBrk="1" hangingPunct="1">
                <a:spcBef>
                  <a:spcPct val="0"/>
                </a:spcBef>
              </a:pPr>
              <a:t>3</a:t>
            </a:fld>
            <a:endParaRPr lang="ru-RU" alt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2AA2E0-F5F8-4683-A25F-95ED0BA806E9}" type="slidenum">
              <a:rPr lang="ru-RU" altLang="ru-RU"/>
              <a:pPr eaLnBrk="1" hangingPunct="1">
                <a:spcBef>
                  <a:spcPct val="0"/>
                </a:spcBef>
              </a:pPr>
              <a:t>4</a:t>
            </a:fld>
            <a:endParaRPr lang="ru-RU" alt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776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2AA2E0-F5F8-4683-A25F-95ED0BA806E9}" type="slidenum">
              <a:rPr lang="ru-RU" altLang="ru-RU"/>
              <a:pPr eaLnBrk="1" hangingPunct="1">
                <a:spcBef>
                  <a:spcPct val="0"/>
                </a:spcBef>
              </a:pPr>
              <a:t>5</a:t>
            </a:fld>
            <a:endParaRPr lang="ru-RU" alt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17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2AA2E0-F5F8-4683-A25F-95ED0BA806E9}" type="slidenum">
              <a:rPr lang="ru-RU" altLang="ru-RU"/>
              <a:pPr eaLnBrk="1" hangingPunct="1">
                <a:spcBef>
                  <a:spcPct val="0"/>
                </a:spcBef>
              </a:pPr>
              <a:t>6</a:t>
            </a:fld>
            <a:endParaRPr lang="ru-RU" alt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66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2AA2E0-F5F8-4683-A25F-95ED0BA806E9}" type="slidenum">
              <a:rPr lang="ru-RU" altLang="ru-RU"/>
              <a:pPr eaLnBrk="1" hangingPunct="1">
                <a:spcBef>
                  <a:spcPct val="0"/>
                </a:spcBef>
              </a:pPr>
              <a:t>7</a:t>
            </a:fld>
            <a:endParaRPr lang="ru-RU" alt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720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2AA2E0-F5F8-4683-A25F-95ED0BA806E9}" type="slidenum">
              <a:rPr lang="ru-RU" altLang="ru-RU"/>
              <a:pPr eaLnBrk="1" hangingPunct="1">
                <a:spcBef>
                  <a:spcPct val="0"/>
                </a:spcBef>
              </a:pPr>
              <a:t>8</a:t>
            </a:fld>
            <a:endParaRPr lang="ru-RU" alt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97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2AA2E0-F5F8-4683-A25F-95ED0BA806E9}" type="slidenum">
              <a:rPr lang="ru-RU" altLang="ru-RU"/>
              <a:pPr eaLnBrk="1" hangingPunct="1">
                <a:spcBef>
                  <a:spcPct val="0"/>
                </a:spcBef>
              </a:pPr>
              <a:t>9</a:t>
            </a:fld>
            <a:endParaRPr lang="ru-RU" alt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4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DB228-9B33-4E34-BD45-918E4435CB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8019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87D67E-56D3-4F4F-B3BF-BF66DF685F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046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3ECE0-635B-40F5-93AA-186E5D1FE6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6573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376E7-5558-4A97-A6AC-41E4784E62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433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E05EF-DD50-4EBB-A266-94A2C6279C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989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0BD813-3D31-48F0-82EE-7CD0248572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596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C1669-6780-4383-9369-39F82F70CC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998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9A391-DAB4-49FD-9E57-F0D5B14C85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440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6AA60-5B32-4497-8368-1CE538DAE7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765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DF587-8F40-4E27-95AB-4D1D35EDBE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90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1B9CD-9F3D-4DB4-B84B-8CA2020E28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534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D544D-664B-4A0E-86B1-7D4A98D1B9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855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F2047A-8D52-4F3A-8010-28C42B07E47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2.deloitte.com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2.deloitte.com/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hyperlink" Target="http://www2.deloitte.com/" TargetMode="Externa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.png"/><Relationship Id="rId9" Type="http://schemas.microsoft.com/office/2007/relationships/diagramDrawing" Target="../diagrams/drawing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png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15" descr="NEW3с.jpg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7150" y="2711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955675" y="2909888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ru-RU" altLang="ru-RU" sz="180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647849" y="2891775"/>
            <a:ext cx="4464496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ru-RU" sz="1800" dirty="0"/>
              <a:t>Доля промо-сувениров от общего объема продаж рекламного рынка России составляет 60%, на бизнес-сувениры – 30%, а на VIP-сувениры приходится 10%.</a:t>
            </a:r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5782653" y="331961"/>
            <a:ext cx="331236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</a:rPr>
              <a:t>Общее состояние Рынка</a:t>
            </a:r>
            <a:endParaRPr lang="ru-RU" altLang="ru-RU" sz="20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</p:txBody>
      </p:sp>
      <p:pic>
        <p:nvPicPr>
          <p:cNvPr id="3079" name="Рисунок 16" descr="new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71438"/>
            <a:ext cx="2116138" cy="133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7849" y="1430130"/>
            <a:ext cx="784830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В России продукция рекламно-сувенирной отрасли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очень значимой частью рекламного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рынка. По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самым скромным оценкам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специалистов он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занимает </a:t>
            </a:r>
            <a:r>
              <a:rPr lang="ru-RU" b="1" dirty="0">
                <a:solidFill>
                  <a:srgbClr val="0F2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от 6% до 12%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его суммарного объема.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7849" y="5090940"/>
            <a:ext cx="385214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 последние 2-3 года российский рынок рекламных сувениров демонстрирует рост </a:t>
            </a:r>
            <a:r>
              <a:rPr lang="ru-RU" b="1" dirty="0" smtClean="0">
                <a:solidFill>
                  <a:srgbClr val="0F2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10-</a:t>
            </a:r>
            <a:r>
              <a:rPr lang="en-US" b="1" dirty="0" smtClean="0">
                <a:solidFill>
                  <a:srgbClr val="0F2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b="1" dirty="0" smtClean="0">
                <a:solidFill>
                  <a:srgbClr val="0F2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в год.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19" y="3356992"/>
            <a:ext cx="3958614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944710" y="5987462"/>
            <a:ext cx="2988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F22B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Источник: http</a:t>
            </a:r>
            <a:r>
              <a:rPr lang="ru-RU" i="1" dirty="0">
                <a:solidFill>
                  <a:srgbClr val="0F22B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://www.rg.ru</a:t>
            </a:r>
            <a:endParaRPr lang="ru-RU" i="1" dirty="0">
              <a:solidFill>
                <a:srgbClr val="0F2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1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15" descr="NEW3с.jpg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7150" y="2711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955675" y="2909888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ru-RU" altLang="ru-RU" sz="180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835150" y="5589588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1800" i="1" dirty="0">
                <a:solidFill>
                  <a:srgbClr val="0F22B1"/>
                </a:solidFill>
              </a:rPr>
              <a:t>Источник: ГК </a:t>
            </a:r>
            <a:r>
              <a:rPr lang="en-US" sz="1800" i="1" dirty="0">
                <a:solidFill>
                  <a:srgbClr val="0F22B1"/>
                </a:solidFill>
              </a:rPr>
              <a:t>Step by Step</a:t>
            </a:r>
            <a:endParaRPr lang="ru-RU" sz="1800" dirty="0">
              <a:solidFill>
                <a:srgbClr val="0F22B1"/>
              </a:solidFill>
            </a:endParaRPr>
          </a:p>
        </p:txBody>
      </p:sp>
      <p:pic>
        <p:nvPicPr>
          <p:cNvPr id="3079" name="Рисунок 16" descr="new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71438"/>
            <a:ext cx="2116138" cy="133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868144" y="308048"/>
            <a:ext cx="32319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</a:rPr>
              <a:t>Сезонность на Рынке</a:t>
            </a:r>
            <a:endParaRPr lang="ru-RU" altLang="ru-RU" sz="20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</p:txBody>
      </p:sp>
      <p:pic>
        <p:nvPicPr>
          <p:cNvPr id="19" name="Рисунок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109152"/>
            <a:ext cx="5890344" cy="348043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139825" y="1578917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cap="small" dirty="0">
                <a:solidFill>
                  <a:srgbClr val="0F22B1"/>
                </a:solidFill>
                <a:ea typeface="Times New Roman" panose="02020603050405020304" pitchFamily="18" charset="0"/>
              </a:rPr>
              <a:t>Диаграмма </a:t>
            </a:r>
            <a:r>
              <a:rPr lang="ru-RU" b="1" cap="small" dirty="0" smtClean="0">
                <a:solidFill>
                  <a:srgbClr val="0F22B1"/>
                </a:solidFill>
                <a:ea typeface="Times New Roman" panose="02020603050405020304" pitchFamily="18" charset="0"/>
              </a:rPr>
              <a:t>1. </a:t>
            </a:r>
            <a:r>
              <a:rPr lang="ru-RU" b="1" cap="small" dirty="0">
                <a:solidFill>
                  <a:srgbClr val="0F22B1"/>
                </a:solidFill>
                <a:ea typeface="Times New Roman" panose="02020603050405020304" pitchFamily="18" charset="0"/>
              </a:rPr>
              <a:t>Рост спроса на подарки в зависимости от сезона</a:t>
            </a:r>
          </a:p>
        </p:txBody>
      </p:sp>
    </p:spTree>
    <p:extLst>
      <p:ext uri="{BB962C8B-B14F-4D97-AF65-F5344CB8AC3E}">
        <p14:creationId xmlns:p14="http://schemas.microsoft.com/office/powerpoint/2010/main" val="7110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15" descr="NEW3с.jpg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7150" y="2711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955675" y="2909888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ru-RU" altLang="ru-RU" sz="180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5436097" y="273238"/>
            <a:ext cx="35159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</a:rPr>
              <a:t>Спрос в </a:t>
            </a:r>
            <a:r>
              <a:rPr lang="ru-RU" sz="2000" b="1" dirty="0" smtClean="0">
                <a:solidFill>
                  <a:schemeClr val="bg1"/>
                </a:solidFill>
              </a:rPr>
              <a:t>сегменте В2В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pic>
        <p:nvPicPr>
          <p:cNvPr id="3079" name="Рисунок 16" descr="new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71438"/>
            <a:ext cx="2116138" cy="133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265859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В России потребительский спрос на подарки в сегменте B2B активно растет, хотя корпоративная культура еще далека от западных стандартов. На данный момент, около </a:t>
            </a:r>
            <a:r>
              <a:rPr lang="ru-RU" b="1" dirty="0">
                <a:solidFill>
                  <a:srgbClr val="0F22B1"/>
                </a:solidFill>
              </a:rPr>
              <a:t>80% </a:t>
            </a:r>
            <a:r>
              <a:rPr lang="ru-RU" dirty="0"/>
              <a:t>российских компаний дарят подарки своим внешним клиентам и только порядка </a:t>
            </a:r>
            <a:r>
              <a:rPr lang="ru-RU" b="1" dirty="0">
                <a:solidFill>
                  <a:srgbClr val="0F22B1"/>
                </a:solidFill>
              </a:rPr>
              <a:t>40% </a:t>
            </a:r>
            <a:r>
              <a:rPr lang="ru-RU" dirty="0"/>
              <a:t>- внутренним.</a:t>
            </a:r>
          </a:p>
          <a:p>
            <a:pPr algn="just"/>
            <a:r>
              <a:rPr lang="ru-RU" dirty="0"/>
              <a:t> </a:t>
            </a:r>
          </a:p>
        </p:txBody>
      </p:sp>
      <p:pic>
        <p:nvPicPr>
          <p:cNvPr id="1026" name="Picture 2" descr="http://i.huffpost.com/gen/1523506/images/o-BUSINESS-MAN-GIVING-TO-POOR-faceboo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8" y="3158482"/>
            <a:ext cx="4589908" cy="2294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36097" y="3253076"/>
            <a:ext cx="351599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Чаще всего закупают письменные принадлежности, одежду, полиграфию, компьютерные аксессуары и канцелярия.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33200" y="5955784"/>
            <a:ext cx="2718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F22B1"/>
                </a:solidFill>
              </a:rPr>
              <a:t>Источник: http</a:t>
            </a:r>
            <a:r>
              <a:rPr lang="ru-RU" i="1" dirty="0">
                <a:solidFill>
                  <a:srgbClr val="0F22B1"/>
                </a:solidFill>
              </a:rPr>
              <a:t>://gifts.ru/</a:t>
            </a:r>
          </a:p>
        </p:txBody>
      </p:sp>
    </p:spTree>
    <p:extLst>
      <p:ext uri="{BB962C8B-B14F-4D97-AF65-F5344CB8AC3E}">
        <p14:creationId xmlns:p14="http://schemas.microsoft.com/office/powerpoint/2010/main" val="423053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15" descr="NEW3с.jpg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7150" y="2711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955675" y="2909888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ru-RU" altLang="ru-RU" sz="180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079" name="Рисунок 16" descr="new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71438"/>
            <a:ext cx="2116138" cy="133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4788025" y="273238"/>
            <a:ext cx="38164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</a:rPr>
              <a:t>Спрос в сегменте </a:t>
            </a:r>
            <a:r>
              <a:rPr lang="en-US" sz="2000" b="1" dirty="0" smtClean="0">
                <a:solidFill>
                  <a:schemeClr val="bg1"/>
                </a:solidFill>
              </a:rPr>
              <a:t>B2C</a:t>
            </a:r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</a:rPr>
              <a:t>В2В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261386"/>
            <a:ext cx="6768752" cy="496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15" descr="NEW3с.jpg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7150" y="2711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955675" y="2909888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ru-RU" altLang="ru-RU" sz="180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835150" y="5589588"/>
            <a:ext cx="525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3851920" y="351161"/>
            <a:ext cx="517544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</a:rPr>
              <a:t>Структура потребления: региональная</a:t>
            </a:r>
            <a:endParaRPr lang="ru-RU" altLang="ru-RU" sz="20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</p:txBody>
      </p:sp>
      <p:pic>
        <p:nvPicPr>
          <p:cNvPr id="3079" name="Рисунок 16" descr="new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71438"/>
            <a:ext cx="2116138" cy="133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258" y="1643364"/>
            <a:ext cx="8199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</a:rPr>
              <a:t>В Москве и Московской область реализуется </a:t>
            </a:r>
            <a:r>
              <a:rPr lang="ru-RU" b="1" dirty="0">
                <a:solidFill>
                  <a:srgbClr val="0F22B1"/>
                </a:solidFill>
                <a:ea typeface="Times New Roman" panose="02020603050405020304" pitchFamily="18" charset="0"/>
              </a:rPr>
              <a:t>70-80%</a:t>
            </a:r>
            <a:r>
              <a:rPr lang="ru-RU" dirty="0">
                <a:ea typeface="Times New Roman" panose="02020603050405020304" pitchFamily="18" charset="0"/>
              </a:rPr>
              <a:t> подарочно-сувенирной продукции, в Санкт-Петербурге и Ленинградской области – </a:t>
            </a:r>
            <a:r>
              <a:rPr lang="ru-RU" b="1" dirty="0">
                <a:solidFill>
                  <a:srgbClr val="0F22B1"/>
                </a:solidFill>
                <a:ea typeface="Times New Roman" panose="02020603050405020304" pitchFamily="18" charset="0"/>
              </a:rPr>
              <a:t>5%</a:t>
            </a:r>
            <a:r>
              <a:rPr lang="ru-RU" dirty="0">
                <a:ea typeface="Times New Roman" panose="02020603050405020304" pitchFamily="18" charset="0"/>
              </a:rPr>
              <a:t>. На регионы приходится только </a:t>
            </a:r>
            <a:r>
              <a:rPr lang="ru-RU" b="1" dirty="0">
                <a:solidFill>
                  <a:srgbClr val="0F22B1"/>
                </a:solidFill>
                <a:ea typeface="Times New Roman" panose="02020603050405020304" pitchFamily="18" charset="0"/>
              </a:rPr>
              <a:t>15-25%</a:t>
            </a:r>
            <a:r>
              <a:rPr lang="ru-RU" dirty="0">
                <a:ea typeface="Times New Roman" panose="02020603050405020304" pitchFamily="18" charset="0"/>
              </a:rPr>
              <a:t> всей реализации данного рынка.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83138"/>
            <a:ext cx="3884290" cy="2427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119" y="3029123"/>
            <a:ext cx="3718842" cy="2641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2252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15" descr="NEW3с.jpg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7150" y="2711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955675" y="2909888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ru-RU" altLang="ru-RU" sz="180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079" name="Рисунок 16" descr="new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71438"/>
            <a:ext cx="2116138" cy="133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5796136" y="316943"/>
            <a:ext cx="31683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</a:rPr>
              <a:t>Спрос в сегменте </a:t>
            </a:r>
            <a:r>
              <a:rPr lang="en-US" sz="2000" b="1" dirty="0" smtClean="0">
                <a:solidFill>
                  <a:schemeClr val="bg1"/>
                </a:solidFill>
              </a:rPr>
              <a:t>B2C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90" y="1464234"/>
            <a:ext cx="8468627" cy="4269022"/>
          </a:xfrm>
          <a:prstGeom prst="rect">
            <a:avLst/>
          </a:prstGeom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860032" y="5730730"/>
            <a:ext cx="3937485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None/>
            </a:pPr>
            <a:r>
              <a:rPr lang="ru-RU" sz="1800" i="1" dirty="0">
                <a:solidFill>
                  <a:srgbClr val="0F22B1"/>
                </a:solidFill>
              </a:rPr>
              <a:t>2016</a:t>
            </a:r>
            <a:endParaRPr lang="ru-RU" sz="1800" dirty="0">
              <a:solidFill>
                <a:srgbClr val="0F22B1"/>
              </a:solidFill>
            </a:endParaRPr>
          </a:p>
          <a:p>
            <a:pPr algn="r">
              <a:buNone/>
            </a:pPr>
            <a:r>
              <a:rPr lang="ru-RU" sz="1800" i="1" dirty="0" smtClean="0">
                <a:solidFill>
                  <a:srgbClr val="0F22B1"/>
                </a:solidFill>
              </a:rPr>
              <a:t>Источник: </a:t>
            </a:r>
            <a:r>
              <a:rPr lang="en-US" sz="1800" i="1" dirty="0" smtClean="0">
                <a:solidFill>
                  <a:srgbClr val="0F22B1"/>
                </a:solidFill>
                <a:hlinkClick r:id="rId6"/>
              </a:rPr>
              <a:t>http</a:t>
            </a:r>
            <a:r>
              <a:rPr lang="en-US" sz="1800" i="1" dirty="0">
                <a:solidFill>
                  <a:srgbClr val="0F22B1"/>
                </a:solidFill>
                <a:hlinkClick r:id="rId6"/>
              </a:rPr>
              <a:t>://www2.deloitte.com</a:t>
            </a:r>
            <a:r>
              <a:rPr lang="en-US" sz="1800" i="1" dirty="0" smtClean="0">
                <a:solidFill>
                  <a:srgbClr val="0F22B1"/>
                </a:solidFill>
                <a:hlinkClick r:id="rId6"/>
              </a:rPr>
              <a:t>/</a:t>
            </a:r>
            <a:endParaRPr lang="ru-RU" sz="1800" dirty="0">
              <a:solidFill>
                <a:srgbClr val="0F2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15" descr="NEW3с.jpg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7150" y="2711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955675" y="2909888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ru-RU" altLang="ru-RU" sz="180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835150" y="5589588"/>
            <a:ext cx="525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3563888" y="351161"/>
            <a:ext cx="54634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</a:rPr>
              <a:t>Структура потребления: половозрастная</a:t>
            </a:r>
            <a:endParaRPr lang="ru-RU" altLang="ru-RU" sz="1800" b="1" dirty="0"/>
          </a:p>
        </p:txBody>
      </p:sp>
      <p:pic>
        <p:nvPicPr>
          <p:cNvPr id="3079" name="Рисунок 16" descr="new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71438"/>
            <a:ext cx="2116138" cy="133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5675" y="1380749"/>
            <a:ext cx="628062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</a:rPr>
              <a:t>Большую активность в приобретении подарков проявляют </a:t>
            </a:r>
            <a:r>
              <a:rPr lang="ru-RU" b="1" dirty="0">
                <a:solidFill>
                  <a:srgbClr val="0F22B1"/>
                </a:solidFill>
                <a:ea typeface="Times New Roman" panose="02020603050405020304" pitchFamily="18" charset="0"/>
              </a:rPr>
              <a:t>женщины</a:t>
            </a:r>
            <a:r>
              <a:rPr lang="ru-RU" dirty="0">
                <a:ea typeface="Times New Roman" panose="02020603050405020304" pitchFamily="18" charset="0"/>
              </a:rPr>
              <a:t>. Они покупают, либо, как минимум, принимают участие во вручении 84% подарков. 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74999" y="3078351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</a:rPr>
              <a:t>С другой стороны, социологи отмечают, что женщины, как правило, приобретают более дешевые подарки, чем мужчины. Что касается возраста, то основной категорией приобретающих и дарящих подарков являются </a:t>
            </a:r>
            <a:r>
              <a:rPr lang="ru-RU" b="1" dirty="0" smtClean="0">
                <a:solidFill>
                  <a:srgbClr val="0F22B1"/>
                </a:solidFill>
                <a:ea typeface="Times New Roman" panose="02020603050405020304" pitchFamily="18" charset="0"/>
              </a:rPr>
              <a:t>люди среднего возраста.</a:t>
            </a:r>
            <a:endParaRPr lang="ru-RU" b="1" dirty="0">
              <a:solidFill>
                <a:srgbClr val="0F22B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43" y="3449871"/>
            <a:ext cx="3501606" cy="2387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7594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15" descr="NEW3с.jpg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7150" y="2711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955675" y="2909888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ru-RU" altLang="ru-RU" sz="180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079" name="Рисунок 16" descr="new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71438"/>
            <a:ext cx="2116138" cy="133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5724128" y="309823"/>
            <a:ext cx="31683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</a:rPr>
              <a:t>Спрос в сегменте </a:t>
            </a:r>
            <a:r>
              <a:rPr lang="en-US" sz="2000" b="1" dirty="0" smtClean="0">
                <a:solidFill>
                  <a:schemeClr val="bg1"/>
                </a:solidFill>
              </a:rPr>
              <a:t>B2C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1443" y="1609168"/>
            <a:ext cx="7173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F22B1"/>
                </a:solidFill>
              </a:rPr>
              <a:t>Рейтинг самых желанных подарков на Новый год, 2016</a:t>
            </a:r>
            <a:endParaRPr lang="ru-RU" b="1" dirty="0">
              <a:solidFill>
                <a:srgbClr val="0F22B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519062"/>
              </p:ext>
            </p:extLst>
          </p:nvPr>
        </p:nvGraphicFramePr>
        <p:xfrm>
          <a:off x="1403649" y="2166046"/>
          <a:ext cx="7488831" cy="263110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28059"/>
                <a:gridCol w="3530386"/>
                <a:gridCol w="3530386"/>
              </a:tblGrid>
              <a:tr h="55672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Мужчины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Женщины</a:t>
                      </a:r>
                      <a:endParaRPr lang="ru-RU" dirty="0"/>
                    </a:p>
                  </a:txBody>
                  <a:tcPr/>
                </a:tc>
              </a:tr>
              <a:tr h="5567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Деньги</a:t>
                      </a:r>
                      <a:r>
                        <a:rPr lang="ru-RU" baseline="0" dirty="0" smtClean="0"/>
                        <a:t> (48%)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Деньги</a:t>
                      </a:r>
                      <a:r>
                        <a:rPr lang="ru-RU" baseline="0" dirty="0" smtClean="0"/>
                        <a:t> (55%)</a:t>
                      </a:r>
                      <a:endParaRPr lang="ru-RU" dirty="0" smtClean="0"/>
                    </a:p>
                  </a:txBody>
                  <a:tcPr/>
                </a:tc>
              </a:tr>
              <a:tr h="5567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Смартфон</a:t>
                      </a:r>
                      <a:r>
                        <a:rPr lang="ru-RU" baseline="0" dirty="0" smtClean="0"/>
                        <a:t> (33%)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Путешествия </a:t>
                      </a:r>
                      <a:r>
                        <a:rPr lang="ru-RU" baseline="0" dirty="0" smtClean="0"/>
                        <a:t>(48%)</a:t>
                      </a:r>
                      <a:endParaRPr lang="ru-RU" dirty="0" smtClean="0"/>
                    </a:p>
                  </a:txBody>
                  <a:tcPr/>
                </a:tc>
              </a:tr>
              <a:tr h="9609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Компьютер (30%)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Парфюмерия</a:t>
                      </a:r>
                      <a:r>
                        <a:rPr lang="ru-RU" baseline="0" dirty="0" smtClean="0"/>
                        <a:t> и косметика (39%)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954995" y="4962313"/>
            <a:ext cx="39374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None/>
            </a:pPr>
            <a:r>
              <a:rPr lang="ru-RU" sz="1800" i="1" dirty="0" smtClean="0">
                <a:solidFill>
                  <a:srgbClr val="0F22B1"/>
                </a:solidFill>
              </a:rPr>
              <a:t>Источник: </a:t>
            </a:r>
            <a:r>
              <a:rPr lang="en-US" sz="1800" i="1" dirty="0" smtClean="0">
                <a:solidFill>
                  <a:srgbClr val="0F22B1"/>
                </a:solidFill>
                <a:hlinkClick r:id="rId5"/>
              </a:rPr>
              <a:t>http</a:t>
            </a:r>
            <a:r>
              <a:rPr lang="en-US" sz="1800" i="1" dirty="0">
                <a:solidFill>
                  <a:srgbClr val="0F22B1"/>
                </a:solidFill>
                <a:hlinkClick r:id="rId5"/>
              </a:rPr>
              <a:t>://www2.deloitte.com</a:t>
            </a:r>
            <a:r>
              <a:rPr lang="en-US" sz="1800" i="1" dirty="0" smtClean="0">
                <a:solidFill>
                  <a:srgbClr val="0F22B1"/>
                </a:solidFill>
                <a:hlinkClick r:id="rId5"/>
              </a:rPr>
              <a:t>/</a:t>
            </a:r>
            <a:endParaRPr lang="ru-RU" sz="1800" dirty="0">
              <a:solidFill>
                <a:srgbClr val="0F2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15" descr="NEW3с.jpg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7150" y="2711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955675" y="2909888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ru-RU" altLang="ru-RU" sz="180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079" name="Рисунок 16" descr="new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71438"/>
            <a:ext cx="2116138" cy="133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5220072" y="316943"/>
            <a:ext cx="37444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</a:rPr>
              <a:t>Спрос в сегменте </a:t>
            </a:r>
            <a:r>
              <a:rPr lang="en-US" sz="2000" b="1" dirty="0" smtClean="0">
                <a:solidFill>
                  <a:schemeClr val="bg1"/>
                </a:solidFill>
              </a:rPr>
              <a:t>B2C</a:t>
            </a:r>
            <a:r>
              <a:rPr lang="ru-RU" sz="2000" b="1" dirty="0" smtClean="0">
                <a:solidFill>
                  <a:schemeClr val="bg1"/>
                </a:solidFill>
              </a:rPr>
              <a:t>: пол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1443" y="1221105"/>
            <a:ext cx="7173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F22B1"/>
                </a:solidFill>
              </a:rPr>
              <a:t>Рейтинг самых желанных подарков на Новый год, 2016</a:t>
            </a:r>
            <a:endParaRPr lang="ru-RU" b="1" dirty="0">
              <a:solidFill>
                <a:srgbClr val="0F22B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532270"/>
              </p:ext>
            </p:extLst>
          </p:nvPr>
        </p:nvGraphicFramePr>
        <p:xfrm>
          <a:off x="1389826" y="1777437"/>
          <a:ext cx="7488831" cy="228418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28059"/>
                <a:gridCol w="3530386"/>
                <a:gridCol w="3530386"/>
              </a:tblGrid>
              <a:tr h="48331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Мужчины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Женщины</a:t>
                      </a:r>
                      <a:endParaRPr lang="ru-RU" dirty="0"/>
                    </a:p>
                  </a:txBody>
                  <a:tcPr/>
                </a:tc>
              </a:tr>
              <a:tr h="4833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Деньги</a:t>
                      </a:r>
                      <a:r>
                        <a:rPr lang="ru-RU" baseline="0" dirty="0" smtClean="0"/>
                        <a:t> (48%)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Деньги</a:t>
                      </a:r>
                      <a:r>
                        <a:rPr lang="ru-RU" baseline="0" dirty="0" smtClean="0"/>
                        <a:t> (55%)</a:t>
                      </a:r>
                      <a:endParaRPr lang="ru-RU" dirty="0" smtClean="0"/>
                    </a:p>
                  </a:txBody>
                  <a:tcPr/>
                </a:tc>
              </a:tr>
              <a:tr h="4833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Смартфон</a:t>
                      </a:r>
                      <a:r>
                        <a:rPr lang="ru-RU" baseline="0" dirty="0" smtClean="0"/>
                        <a:t> (33%)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Путешествия </a:t>
                      </a:r>
                      <a:r>
                        <a:rPr lang="ru-RU" baseline="0" dirty="0" smtClean="0"/>
                        <a:t>(48%)</a:t>
                      </a:r>
                      <a:endParaRPr lang="ru-RU" dirty="0" smtClean="0"/>
                    </a:p>
                  </a:txBody>
                  <a:tcPr/>
                </a:tc>
              </a:tr>
              <a:tr h="8342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Компьютер (30%)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Парфюмерия</a:t>
                      </a:r>
                      <a:r>
                        <a:rPr lang="ru-RU" baseline="0" dirty="0" smtClean="0"/>
                        <a:t> и косметика (39%)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123536" y="5945745"/>
            <a:ext cx="39374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None/>
            </a:pPr>
            <a:r>
              <a:rPr lang="ru-RU" sz="1800" i="1" dirty="0" smtClean="0">
                <a:solidFill>
                  <a:srgbClr val="0F22B1"/>
                </a:solidFill>
              </a:rPr>
              <a:t>Источник: </a:t>
            </a:r>
            <a:r>
              <a:rPr lang="en-US" sz="1800" i="1" dirty="0" smtClean="0">
                <a:solidFill>
                  <a:srgbClr val="0F22B1"/>
                </a:solidFill>
                <a:hlinkClick r:id="rId5"/>
              </a:rPr>
              <a:t>http</a:t>
            </a:r>
            <a:r>
              <a:rPr lang="en-US" sz="1800" i="1" dirty="0">
                <a:solidFill>
                  <a:srgbClr val="0F22B1"/>
                </a:solidFill>
                <a:hlinkClick r:id="rId5"/>
              </a:rPr>
              <a:t>://www2.deloitte.com</a:t>
            </a:r>
            <a:r>
              <a:rPr lang="en-US" sz="1800" i="1" dirty="0" smtClean="0">
                <a:solidFill>
                  <a:srgbClr val="0F22B1"/>
                </a:solidFill>
                <a:hlinkClick r:id="rId5"/>
              </a:rPr>
              <a:t>/</a:t>
            </a:r>
            <a:endParaRPr lang="ru-RU" sz="1800" dirty="0">
              <a:solidFill>
                <a:srgbClr val="0F22B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165330"/>
            <a:ext cx="4235931" cy="1780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552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15" descr="NEW3с.jpg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7150" y="2711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955675" y="2909888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ru-RU" altLang="ru-RU" sz="180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835150" y="5589588"/>
            <a:ext cx="525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7237721" y="342078"/>
            <a:ext cx="1872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dirty="0">
                <a:solidFill>
                  <a:schemeClr val="bg1"/>
                </a:solidFill>
              </a:rPr>
              <a:t>Прогнозы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pic>
        <p:nvPicPr>
          <p:cNvPr id="3079" name="Рисунок 16" descr="new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71438"/>
            <a:ext cx="2116138" cy="133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265239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Перспективы развития рынка связаны </a:t>
            </a:r>
            <a:r>
              <a:rPr lang="ru-RU" b="1" dirty="0">
                <a:solidFill>
                  <a:srgbClr val="0F22B1"/>
                </a:solidFill>
              </a:rPr>
              <a:t>с развитием сетей нестоличных регионов</a:t>
            </a:r>
            <a:r>
              <a:rPr lang="ru-RU" dirty="0"/>
              <a:t>, объемы которых растут.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r>
              <a:rPr lang="ru-RU" dirty="0" smtClean="0"/>
              <a:t>Также </a:t>
            </a:r>
            <a:r>
              <a:rPr lang="ru-RU" dirty="0"/>
              <a:t>драйвером роста эксперты рынка считают желание людей дарить больше подарков, компенсируя тем самым недостаток личного </a:t>
            </a:r>
            <a:r>
              <a:rPr lang="ru-RU" dirty="0" smtClean="0"/>
              <a:t>общения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r>
              <a:rPr lang="ru-RU" dirty="0" smtClean="0"/>
              <a:t>Темпы </a:t>
            </a:r>
            <a:r>
              <a:rPr lang="ru-RU" dirty="0"/>
              <a:t>роста объемов рынка могут вырасти до </a:t>
            </a:r>
            <a:r>
              <a:rPr lang="ru-RU" b="1" dirty="0">
                <a:solidFill>
                  <a:srgbClr val="0F22B1"/>
                </a:solidFill>
              </a:rPr>
              <a:t>15-20</a:t>
            </a:r>
            <a:r>
              <a:rPr lang="ru-RU" b="1" dirty="0" smtClean="0">
                <a:solidFill>
                  <a:srgbClr val="0F22B1"/>
                </a:solidFill>
              </a:rPr>
              <a:t>% </a:t>
            </a:r>
            <a:r>
              <a:rPr lang="ru-RU" dirty="0"/>
              <a:t>в год.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53487"/>
            <a:ext cx="79208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F22B1"/>
                </a:solidFill>
              </a:rPr>
              <a:t>К 2017 году </a:t>
            </a:r>
            <a:r>
              <a:rPr lang="ru-RU" dirty="0"/>
              <a:t>объем продаж подарочного ритейла может вырасти более </a:t>
            </a:r>
            <a:r>
              <a:rPr lang="ru-RU" b="1" dirty="0">
                <a:solidFill>
                  <a:srgbClr val="0F22B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$ 1 600 </a:t>
            </a:r>
            <a:r>
              <a:rPr lang="ru-RU" b="1" dirty="0" smtClean="0">
                <a:solidFill>
                  <a:srgbClr val="0F22B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b="1" dirty="0" smtClean="0">
                <a:solidFill>
                  <a:srgbClr val="0F22B1"/>
                </a:solidFill>
              </a:rPr>
              <a:t>. </a:t>
            </a:r>
            <a:r>
              <a:rPr lang="ru-RU" dirty="0" smtClean="0"/>
              <a:t>По </a:t>
            </a:r>
            <a:r>
              <a:rPr lang="ru-RU" dirty="0"/>
              <a:t>прогнозам специализированные сетевые магазины займут около 80% продаж подарков в целом.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77214" y="5997749"/>
            <a:ext cx="3031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0F22B1"/>
                </a:solidFill>
              </a:rPr>
              <a:t>Источник: ГК </a:t>
            </a:r>
            <a:r>
              <a:rPr lang="en-US" i="1" dirty="0">
                <a:solidFill>
                  <a:srgbClr val="0F22B1"/>
                </a:solidFill>
              </a:rPr>
              <a:t>Step by Step</a:t>
            </a:r>
            <a:endParaRPr lang="ru-RU" dirty="0">
              <a:solidFill>
                <a:srgbClr val="0F2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7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15" descr="NEW3с.jpg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7150" y="2711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955675" y="2909888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ru-RU" altLang="ru-RU" sz="180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835150" y="5589588"/>
            <a:ext cx="525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7308304" y="261144"/>
            <a:ext cx="1719064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</a:rPr>
              <a:t>Тенденции</a:t>
            </a:r>
            <a:endParaRPr lang="ru-RU" altLang="ru-RU" sz="20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</p:txBody>
      </p:sp>
      <p:pic>
        <p:nvPicPr>
          <p:cNvPr id="3079" name="Рисунок 16" descr="new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71438"/>
            <a:ext cx="2116138" cy="133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04441788"/>
              </p:ext>
            </p:extLst>
          </p:nvPr>
        </p:nvGraphicFramePr>
        <p:xfrm>
          <a:off x="1403648" y="1397000"/>
          <a:ext cx="7128792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995897" y="6193152"/>
            <a:ext cx="3031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0F22B1"/>
                </a:solidFill>
              </a:rPr>
              <a:t>Источник: ГК </a:t>
            </a:r>
            <a:r>
              <a:rPr lang="en-US" i="1" dirty="0">
                <a:solidFill>
                  <a:srgbClr val="0F22B1"/>
                </a:solidFill>
              </a:rPr>
              <a:t>Step by Step</a:t>
            </a:r>
            <a:endParaRPr lang="ru-RU" dirty="0">
              <a:solidFill>
                <a:srgbClr val="0F2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15" descr="NEW3с.jpg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7150" y="2711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955675" y="2909888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ru-RU" altLang="ru-RU" sz="180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835150" y="5589588"/>
            <a:ext cx="525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3203848" y="292970"/>
            <a:ext cx="579613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</a:rPr>
              <a:t>Сегментация Рынка сувенирной продукции</a:t>
            </a:r>
            <a:endParaRPr lang="ru-RU" altLang="ru-RU" sz="20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</p:txBody>
      </p:sp>
      <p:pic>
        <p:nvPicPr>
          <p:cNvPr id="3079" name="Рисунок 16" descr="new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71438"/>
            <a:ext cx="2116138" cy="133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52942401"/>
              </p:ext>
            </p:extLst>
          </p:nvPr>
        </p:nvGraphicFramePr>
        <p:xfrm>
          <a:off x="1524000" y="2782888"/>
          <a:ext cx="5784304" cy="2678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27584" y="154684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В зависимости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целевого предназначения российский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рынок сувенирной продукции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классифицируется на: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14328" y="5900223"/>
            <a:ext cx="4413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F22B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</a:t>
            </a:r>
            <a:r>
              <a:rPr lang="ru-RU" i="1" dirty="0">
                <a:solidFill>
                  <a:srgbClr val="0F22B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Печатный бизнес, №5/2010</a:t>
            </a:r>
            <a:endParaRPr lang="ru-RU" i="1" dirty="0">
              <a:solidFill>
                <a:srgbClr val="0F2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2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24" name="Group 20"/>
          <p:cNvGraphicFramePr>
            <a:graphicFrameLocks noGrp="1"/>
          </p:cNvGraphicFramePr>
          <p:nvPr>
            <p:ph/>
          </p:nvPr>
        </p:nvGraphicFramePr>
        <p:xfrm>
          <a:off x="1566863" y="2214563"/>
          <a:ext cx="6076950" cy="1249680"/>
        </p:xfrm>
        <a:graphic>
          <a:graphicData uri="http://schemas.openxmlformats.org/drawingml/2006/table">
            <a:tbl>
              <a:tblPr/>
              <a:tblGrid>
                <a:gridCol w="1897062"/>
                <a:gridCol w="4179888"/>
              </a:tblGrid>
              <a:tr h="106652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Сайт: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Электронная почта: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Тел.: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Адрес: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www.step-by-step.ru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info</a:t>
                      </a: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@</a:t>
                      </a: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step</a:t>
                      </a: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by</a:t>
                      </a: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step</a:t>
                      </a: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4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ru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+7 (495) 912–48–17 (43)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Москва, ул.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Николоямский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пер.,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д. 3а, стр. 2,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этаж  Метро Таганская ( кольцевая)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3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4" name="Rectangle 1"/>
          <p:cNvSpPr>
            <a:spLocks noChangeArrowheads="1"/>
          </p:cNvSpPr>
          <p:nvPr/>
        </p:nvSpPr>
        <p:spPr bwMode="auto">
          <a:xfrm>
            <a:off x="500063" y="1046163"/>
            <a:ext cx="80010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imes New Roman" panose="02020603050405020304" pitchFamily="18" charset="0"/>
              </a:rPr>
              <a:t>Спасибо за внимание!</a:t>
            </a:r>
            <a:endParaRPr lang="ru-RU" altLang="ru-RU" sz="70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F22B1"/>
                </a:solidFill>
                <a:cs typeface="Times New Roman" panose="02020603050405020304" pitchFamily="18" charset="0"/>
              </a:rPr>
              <a:t>Группа компаний</a:t>
            </a:r>
            <a:r>
              <a:rPr lang="en-US" altLang="ru-RU" sz="2200" b="1">
                <a:solidFill>
                  <a:srgbClr val="0F22B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200" b="1">
                <a:solidFill>
                  <a:srgbClr val="0F22B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Step</a:t>
            </a:r>
            <a:r>
              <a:rPr lang="ru-RU" altLang="ru-RU" sz="2200" b="1">
                <a:solidFill>
                  <a:srgbClr val="00008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200" b="1">
                <a:solidFill>
                  <a:srgbClr val="FF000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by</a:t>
            </a:r>
            <a:r>
              <a:rPr lang="ru-RU" altLang="ru-RU" sz="2200" b="1">
                <a:solidFill>
                  <a:srgbClr val="00008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200" b="1">
                <a:solidFill>
                  <a:srgbClr val="0F22B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Step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F22B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Дорогу осилит идущий!</a:t>
            </a:r>
            <a:endParaRPr lang="ru-RU" altLang="ru-RU" sz="700">
              <a:solidFill>
                <a:srgbClr val="0F22B1"/>
              </a:solidFill>
              <a:latin typeface="Impact" panose="020B080603090205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4106" name="Рисунок 18" descr="new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142875"/>
            <a:ext cx="200342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15" descr="NEW3с.jpg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7150" y="2711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955675" y="2909888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ru-RU" altLang="ru-RU" sz="180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835150" y="5589588"/>
            <a:ext cx="525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6156176" y="308048"/>
            <a:ext cx="265516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</a:rPr>
              <a:t>Промо-сувениры</a:t>
            </a:r>
            <a:endParaRPr lang="ru-RU" altLang="ru-RU" sz="20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</p:txBody>
      </p:sp>
      <p:pic>
        <p:nvPicPr>
          <p:cNvPr id="3079" name="Рисунок 16" descr="new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71438"/>
            <a:ext cx="2116138" cy="133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2706" y="1385562"/>
            <a:ext cx="799288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Такие подарки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на память разрабатываются и создаются для увеличения уровня продаж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компании, чаще для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потребителей компании. </a:t>
            </a:r>
            <a:endParaRPr lang="ru-RU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Подарки заказываются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большими тиражами и раздаются на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выставках и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презентациях, в которых принимает участие компания.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55454071"/>
              </p:ext>
            </p:extLst>
          </p:nvPr>
        </p:nvGraphicFramePr>
        <p:xfrm>
          <a:off x="1147892" y="3691010"/>
          <a:ext cx="7080080" cy="2474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2862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15" descr="NEW3с.jpg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4450" y="30163"/>
            <a:ext cx="9144000" cy="6858000"/>
          </a:xfrm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7150" y="2711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955675" y="2909888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ru-RU" altLang="ru-RU" sz="180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4283968" y="334051"/>
            <a:ext cx="45365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</a:rPr>
              <a:t>Бизнес-сувениры и </a:t>
            </a:r>
            <a:r>
              <a:rPr lang="en-US" altLang="ru-RU" sz="2000" b="1" dirty="0" smtClean="0">
                <a:solidFill>
                  <a:schemeClr val="bg1"/>
                </a:solidFill>
              </a:rPr>
              <a:t>VIP</a:t>
            </a:r>
            <a:r>
              <a:rPr lang="ru-RU" altLang="ru-RU" sz="2000" b="1" dirty="0">
                <a:solidFill>
                  <a:schemeClr val="bg1"/>
                </a:solidFill>
              </a:rPr>
              <a:t>-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сувениры</a:t>
            </a:r>
            <a:endParaRPr lang="ru-RU" altLang="ru-RU" sz="1800" b="1" dirty="0"/>
          </a:p>
        </p:txBody>
      </p:sp>
      <p:pic>
        <p:nvPicPr>
          <p:cNvPr id="3079" name="Рисунок 16" descr="new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71438"/>
            <a:ext cx="2116138" cy="133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6751" y="1466141"/>
            <a:ext cx="786479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75191891"/>
              </p:ext>
            </p:extLst>
          </p:nvPr>
        </p:nvGraphicFramePr>
        <p:xfrm>
          <a:off x="1250941" y="1569126"/>
          <a:ext cx="6784677" cy="399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987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15" descr="NEW3с.jpg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7150" y="2711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955675" y="2909888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ru-RU" altLang="ru-RU" sz="180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683568" y="5428759"/>
            <a:ext cx="82809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ru-RU" sz="1800" dirty="0"/>
              <a:t>На данный момент в России не развит эконом-сегмент рынка магазинов подарков.</a:t>
            </a:r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4452156" y="328092"/>
            <a:ext cx="467139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</a:rPr>
              <a:t>Ценовое сегментирование Рынка</a:t>
            </a:r>
            <a:endParaRPr lang="ru-RU" altLang="ru-RU" sz="20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</p:txBody>
      </p:sp>
      <p:pic>
        <p:nvPicPr>
          <p:cNvPr id="3079" name="Рисунок 16" descr="new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71438"/>
            <a:ext cx="2116138" cy="133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86202160"/>
              </p:ext>
            </p:extLst>
          </p:nvPr>
        </p:nvGraphicFramePr>
        <p:xfrm>
          <a:off x="1895872" y="1621605"/>
          <a:ext cx="5856312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724128" y="5981153"/>
            <a:ext cx="3031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0F22B1"/>
                </a:solidFill>
              </a:rPr>
              <a:t>Источник: ГК </a:t>
            </a:r>
            <a:r>
              <a:rPr lang="en-US" i="1" dirty="0">
                <a:solidFill>
                  <a:srgbClr val="0F22B1"/>
                </a:solidFill>
              </a:rPr>
              <a:t>Step by Step</a:t>
            </a:r>
            <a:endParaRPr lang="ru-RU" dirty="0">
              <a:solidFill>
                <a:srgbClr val="0F2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15" descr="NEW3с.jpg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7150" y="2711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955675" y="2909888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ru-RU" altLang="ru-RU" sz="180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835150" y="5589588"/>
            <a:ext cx="525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3923928" y="348457"/>
            <a:ext cx="481540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</a:rPr>
              <a:t>Количественные показатели Рынка</a:t>
            </a:r>
            <a:endParaRPr lang="ru-RU" altLang="ru-RU" sz="20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</p:txBody>
      </p:sp>
      <p:pic>
        <p:nvPicPr>
          <p:cNvPr id="3079" name="Рисунок 16" descr="new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71438"/>
            <a:ext cx="2116138" cy="133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2180" y="1593967"/>
            <a:ext cx="81300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Эксперты </a:t>
            </a:r>
            <a:r>
              <a:rPr lang="ru-RU" b="1" dirty="0">
                <a:solidFill>
                  <a:srgbClr val="0F22B1"/>
                </a:solidFill>
              </a:rPr>
              <a:t>АКАР</a:t>
            </a:r>
            <a:r>
              <a:rPr lang="ru-RU" dirty="0"/>
              <a:t> и </a:t>
            </a:r>
            <a:r>
              <a:rPr lang="ru-RU" b="1" dirty="0" smtClean="0">
                <a:solidFill>
                  <a:srgbClr val="0F22B1"/>
                </a:solidFill>
              </a:rPr>
              <a:t>НАРСИ</a:t>
            </a:r>
            <a:r>
              <a:rPr lang="ru-RU" dirty="0" smtClean="0"/>
              <a:t> подсчитали</a:t>
            </a:r>
            <a:r>
              <a:rPr lang="ru-RU" dirty="0"/>
              <a:t>, что 47% закупок на российском рынке промо происходит </a:t>
            </a:r>
            <a:r>
              <a:rPr lang="ru-RU" dirty="0" smtClean="0"/>
              <a:t>посредством </a:t>
            </a:r>
            <a:r>
              <a:rPr lang="ru-RU" dirty="0"/>
              <a:t>каталогов, среди которых: Оазис, Перфект, Радуга, </a:t>
            </a:r>
            <a:r>
              <a:rPr lang="ru-RU" dirty="0" err="1"/>
              <a:t>Мидоушен</a:t>
            </a:r>
            <a:r>
              <a:rPr lang="ru-RU" dirty="0"/>
              <a:t>, Шар, ЕЖЕ, Е-базар, Проект 111, </a:t>
            </a:r>
            <a:r>
              <a:rPr lang="ru-RU" dirty="0" err="1"/>
              <a:t>Интерпрезент</a:t>
            </a:r>
            <a:r>
              <a:rPr lang="ru-RU" dirty="0"/>
              <a:t>, Эклектика. 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32893" y="3528223"/>
            <a:ext cx="820715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В денежном эквиваленте объем закупок через каталоги составляет </a:t>
            </a:r>
            <a:r>
              <a:rPr lang="ru-RU" b="1" dirty="0">
                <a:solidFill>
                  <a:srgbClr val="0F22B1"/>
                </a:solidFill>
              </a:rPr>
              <a:t>14,5 млрд. руб. </a:t>
            </a:r>
            <a:r>
              <a:rPr lang="ru-RU" dirty="0"/>
              <a:t>Также 3,7 млрд. рублей приходится на закупки через компаний-импортеров, а на долю </a:t>
            </a:r>
            <a:r>
              <a:rPr lang="ru-RU" dirty="0" err="1"/>
              <a:t>продакшн</a:t>
            </a:r>
            <a:r>
              <a:rPr lang="ru-RU" dirty="0"/>
              <a:t>-отделов BTL-агентств приходится 0,3 млрд. руб. Таким образом, общий объем рынка промо в России в 2014 году составлял </a:t>
            </a:r>
            <a:r>
              <a:rPr lang="ru-RU" b="1" dirty="0">
                <a:solidFill>
                  <a:srgbClr val="0F22B1"/>
                </a:solidFill>
              </a:rPr>
              <a:t>18,5 млрд.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27549" y="5792144"/>
            <a:ext cx="383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F22B1"/>
                </a:solidFill>
              </a:rPr>
              <a:t>Источник: http</a:t>
            </a:r>
            <a:r>
              <a:rPr lang="ru-RU" i="1" dirty="0">
                <a:solidFill>
                  <a:srgbClr val="0F22B1"/>
                </a:solidFill>
              </a:rPr>
              <a:t>://www.akarussia.ru/</a:t>
            </a:r>
          </a:p>
        </p:txBody>
      </p:sp>
    </p:spTree>
    <p:extLst>
      <p:ext uri="{BB962C8B-B14F-4D97-AF65-F5344CB8AC3E}">
        <p14:creationId xmlns:p14="http://schemas.microsoft.com/office/powerpoint/2010/main" val="29710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15" descr="NEW3с.jpg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7150" y="2711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955675" y="2909888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ru-RU" altLang="ru-RU" sz="180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835150" y="5589588"/>
            <a:ext cx="525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3923928" y="348457"/>
            <a:ext cx="481540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</a:rPr>
              <a:t>Количественные показатели Рынка</a:t>
            </a:r>
            <a:endParaRPr lang="ru-RU" altLang="ru-RU" sz="20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</p:txBody>
      </p:sp>
      <p:pic>
        <p:nvPicPr>
          <p:cNvPr id="3079" name="Рисунок 16" descr="new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71438"/>
            <a:ext cx="2116138" cy="133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0857" y="1496910"/>
            <a:ext cx="8026696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рынка составляет </a:t>
            </a:r>
            <a:r>
              <a:rPr lang="ru-RU" b="1" dirty="0">
                <a:solidFill>
                  <a:srgbClr val="0F22B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$800 млн</a:t>
            </a: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., к 2017 году прогнозируется рост до </a:t>
            </a:r>
            <a:r>
              <a:rPr lang="ru-RU" b="1" dirty="0">
                <a:solidFill>
                  <a:srgbClr val="0F22B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$ 1 </a:t>
            </a:r>
            <a:r>
              <a:rPr lang="ru-RU" b="1" dirty="0" smtClean="0">
                <a:solidFill>
                  <a:srgbClr val="0F22B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600 </a:t>
            </a:r>
            <a:r>
              <a:rPr lang="ru-RU" b="1" dirty="0">
                <a:solidFill>
                  <a:srgbClr val="0F22B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9328" y="2946570"/>
            <a:ext cx="813000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Объем российского производства составляет </a:t>
            </a:r>
            <a:r>
              <a:rPr lang="ru-RU" b="1" dirty="0">
                <a:solidFill>
                  <a:srgbClr val="0F22B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 от объема рынка корпоративных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подарков.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рынке появляются новые российские производители. Однако об </a:t>
            </a:r>
            <a:r>
              <a:rPr lang="ru-RU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импортозамещении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 пока речи не идет. Подавляюще большую часть рынка занимает импорт.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714454" y="5754233"/>
            <a:ext cx="30248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1800" i="1" dirty="0">
                <a:solidFill>
                  <a:srgbClr val="0F22B1"/>
                </a:solidFill>
              </a:rPr>
              <a:t>Источник: ГК </a:t>
            </a:r>
            <a:r>
              <a:rPr lang="en-US" sz="1800" i="1" dirty="0">
                <a:solidFill>
                  <a:srgbClr val="0F22B1"/>
                </a:solidFill>
              </a:rPr>
              <a:t>Step by Step</a:t>
            </a:r>
            <a:endParaRPr lang="ru-RU" sz="1800" dirty="0">
              <a:solidFill>
                <a:srgbClr val="0F2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15" descr="NEW3с.jpg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7150" y="2711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955675" y="2909888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ru-RU" altLang="ru-RU" sz="180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5480050" y="348457"/>
            <a:ext cx="36639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</a:rPr>
              <a:t>Основные игроки Рынка</a:t>
            </a:r>
            <a:endParaRPr lang="ru-RU" altLang="ru-RU" sz="20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</p:txBody>
      </p:sp>
      <p:pic>
        <p:nvPicPr>
          <p:cNvPr id="3079" name="Рисунок 16" descr="new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71438"/>
            <a:ext cx="2116138" cy="133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5" y="1308893"/>
            <a:ext cx="835292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Сувенирная индустрия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насчитывает около </a:t>
            </a:r>
            <a:r>
              <a:rPr lang="ru-RU" b="1" dirty="0" smtClean="0">
                <a:solidFill>
                  <a:srgbClr val="0F22B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3,5 </a:t>
            </a:r>
            <a:r>
              <a:rPr lang="ru-RU" b="1" dirty="0">
                <a:solidFill>
                  <a:srgbClr val="0F22B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 игроков, в Москве - примерно </a:t>
            </a:r>
            <a:r>
              <a:rPr lang="ru-RU" b="1" dirty="0">
                <a:solidFill>
                  <a:srgbClr val="0F22B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250 игроков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Большинство – это компании-поставщики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, которые предлагают товары зарубежных производителей по каталогам.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05368532"/>
              </p:ext>
            </p:extLst>
          </p:nvPr>
        </p:nvGraphicFramePr>
        <p:xfrm>
          <a:off x="839670" y="2691376"/>
          <a:ext cx="7464660" cy="2776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81934" y="5487988"/>
            <a:ext cx="8352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ru-RU" dirty="0"/>
              <a:t>Лидером среди специализированных подарочных сетей уже много лет является сеть </a:t>
            </a:r>
            <a:r>
              <a:rPr lang="ru-RU" altLang="ru-RU" b="1" dirty="0">
                <a:solidFill>
                  <a:srgbClr val="0F22B1"/>
                </a:solidFill>
              </a:rPr>
              <a:t>«Красный Куб».</a:t>
            </a:r>
            <a:endParaRPr lang="ru-RU" altLang="ru-RU" b="1" dirty="0">
              <a:solidFill>
                <a:srgbClr val="0F22B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104144" y="5906035"/>
            <a:ext cx="3528392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1600" i="1" dirty="0">
                <a:solidFill>
                  <a:srgbClr val="0F22B1"/>
                </a:solidFill>
              </a:rPr>
              <a:t>Источник: </a:t>
            </a:r>
            <a:r>
              <a:rPr lang="en-US" sz="1600" i="1" dirty="0" smtClean="0">
                <a:solidFill>
                  <a:srgbClr val="0F22B1"/>
                </a:solidFill>
              </a:rPr>
              <a:t>4pMARKETING</a:t>
            </a:r>
            <a:endParaRPr lang="ru-RU" sz="1600" i="1" dirty="0" smtClean="0">
              <a:solidFill>
                <a:srgbClr val="0F22B1"/>
              </a:solidFill>
            </a:endParaRPr>
          </a:p>
          <a:p>
            <a:pPr>
              <a:buNone/>
            </a:pPr>
            <a:r>
              <a:rPr lang="ru-RU" sz="1600" i="1" dirty="0">
                <a:solidFill>
                  <a:srgbClr val="0F22B1"/>
                </a:solidFill>
              </a:rPr>
              <a:t>Источник: ГК </a:t>
            </a:r>
            <a:r>
              <a:rPr lang="en-US" sz="1600" i="1" dirty="0">
                <a:solidFill>
                  <a:srgbClr val="0F22B1"/>
                </a:solidFill>
              </a:rPr>
              <a:t>Step by Step</a:t>
            </a:r>
            <a:endParaRPr lang="ru-RU" sz="1600" dirty="0">
              <a:solidFill>
                <a:srgbClr val="0F2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3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15" descr="NEW3с.jpg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7150" y="2711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955675" y="2909888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altLang="ru-RU" sz="12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ru-RU" altLang="ru-RU" sz="180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835150" y="5589588"/>
            <a:ext cx="525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5868144" y="308048"/>
            <a:ext cx="32319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</a:rPr>
              <a:t>Сезонность на Рынке</a:t>
            </a:r>
            <a:endParaRPr lang="ru-RU" altLang="ru-RU" sz="20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</p:txBody>
      </p:sp>
      <p:pic>
        <p:nvPicPr>
          <p:cNvPr id="3079" name="Рисунок 16" descr="new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71438"/>
            <a:ext cx="2116138" cy="133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630" y="1318930"/>
            <a:ext cx="795631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Рынок характеризуется ярко выраженной сезонностью. Есть три сезона в году, когда покупки подарков резко возрастают: </a:t>
            </a:r>
            <a:r>
              <a:rPr lang="ru-RU" b="1" dirty="0">
                <a:solidFill>
                  <a:srgbClr val="0F22B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январь, февраль-март и летние </a:t>
            </a:r>
            <a:r>
              <a:rPr lang="ru-RU" b="1" dirty="0" smtClean="0">
                <a:solidFill>
                  <a:srgbClr val="0F22B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месяцы.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318452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Уровень спроса резко возрастает во время праздников: 70% годового бюджета корпоративных подарков приходится на Новый Год. Участники рынка сообщают о скидках весной и летом на подарки в размере 20-30%.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5" y="3071531"/>
            <a:ext cx="3162714" cy="2351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724128" y="5956300"/>
            <a:ext cx="3031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i="1" dirty="0">
                <a:solidFill>
                  <a:srgbClr val="0F22B1"/>
                </a:solidFill>
              </a:rPr>
              <a:t>Источник: ГК </a:t>
            </a:r>
            <a:r>
              <a:rPr lang="en-US" i="1" dirty="0">
                <a:solidFill>
                  <a:srgbClr val="0F22B1"/>
                </a:solidFill>
              </a:rPr>
              <a:t>Step by Step</a:t>
            </a:r>
            <a:endParaRPr lang="ru-RU" dirty="0">
              <a:solidFill>
                <a:srgbClr val="0F2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 ПрезентацияStep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 ПрезентацияStep</Template>
  <TotalTime>2024</TotalTime>
  <Words>1018</Words>
  <Application>Microsoft Office PowerPoint</Application>
  <PresentationFormat>Экран (4:3)</PresentationFormat>
  <Paragraphs>166</Paragraphs>
  <Slides>20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MS Mincho</vt:lpstr>
      <vt:lpstr>Arial</vt:lpstr>
      <vt:lpstr>Impact</vt:lpstr>
      <vt:lpstr>Times New Roman</vt:lpstr>
      <vt:lpstr>Mini ПрезентацияStep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54</cp:revision>
  <dcterms:created xsi:type="dcterms:W3CDTF">2010-06-25T16:43:10Z</dcterms:created>
  <dcterms:modified xsi:type="dcterms:W3CDTF">2016-02-29T12:44:09Z</dcterms:modified>
</cp:coreProperties>
</file>